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23" r:id="rId2"/>
  </p:sldMasterIdLst>
  <p:notesMasterIdLst>
    <p:notesMasterId r:id="rId48"/>
  </p:notesMasterIdLst>
  <p:handoutMasterIdLst>
    <p:handoutMasterId r:id="rId49"/>
  </p:handoutMasterIdLst>
  <p:sldIdLst>
    <p:sldId id="468" r:id="rId3"/>
    <p:sldId id="462" r:id="rId4"/>
    <p:sldId id="465" r:id="rId5"/>
    <p:sldId id="464" r:id="rId6"/>
    <p:sldId id="467" r:id="rId7"/>
    <p:sldId id="472" r:id="rId8"/>
    <p:sldId id="599" r:id="rId9"/>
    <p:sldId id="603" r:id="rId10"/>
    <p:sldId id="604" r:id="rId11"/>
    <p:sldId id="605" r:id="rId12"/>
    <p:sldId id="606" r:id="rId13"/>
    <p:sldId id="608" r:id="rId14"/>
    <p:sldId id="609" r:id="rId15"/>
    <p:sldId id="615" r:id="rId16"/>
    <p:sldId id="611" r:id="rId17"/>
    <p:sldId id="612" r:id="rId18"/>
    <p:sldId id="613" r:id="rId19"/>
    <p:sldId id="614" r:id="rId20"/>
    <p:sldId id="617" r:id="rId21"/>
    <p:sldId id="616" r:id="rId22"/>
    <p:sldId id="662" r:id="rId23"/>
    <p:sldId id="619" r:id="rId24"/>
    <p:sldId id="620" r:id="rId25"/>
    <p:sldId id="621" r:id="rId26"/>
    <p:sldId id="627" r:id="rId27"/>
    <p:sldId id="635" r:id="rId28"/>
    <p:sldId id="634" r:id="rId29"/>
    <p:sldId id="624" r:id="rId30"/>
    <p:sldId id="625" r:id="rId31"/>
    <p:sldId id="665" r:id="rId32"/>
    <p:sldId id="628" r:id="rId33"/>
    <p:sldId id="629" r:id="rId34"/>
    <p:sldId id="631" r:id="rId35"/>
    <p:sldId id="636" r:id="rId36"/>
    <p:sldId id="663" r:id="rId37"/>
    <p:sldId id="601" r:id="rId38"/>
    <p:sldId id="654" r:id="rId39"/>
    <p:sldId id="655" r:id="rId40"/>
    <p:sldId id="446" r:id="rId41"/>
    <p:sldId id="447" r:id="rId42"/>
    <p:sldId id="449" r:id="rId43"/>
    <p:sldId id="658" r:id="rId44"/>
    <p:sldId id="657" r:id="rId45"/>
    <p:sldId id="660" r:id="rId46"/>
    <p:sldId id="661" r:id="rId47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17D67-6B73-4208-AC5A-A783A6E17686}" v="22" dt="2025-04-15T08:31:06.628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0" autoAdjust="0"/>
    <p:restoredTop sz="89853" autoAdjust="0"/>
  </p:normalViewPr>
  <p:slideViewPr>
    <p:cSldViewPr>
      <p:cViewPr varScale="1">
        <p:scale>
          <a:sx n="53" d="100"/>
          <a:sy n="53" d="100"/>
        </p:scale>
        <p:origin x="66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0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4.xml"/><Relationship Id="rId1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nk, Vera" userId="d6528aa8-57f8-4f7f-8002-560e631d30ba" providerId="ADAL" clId="{14A4C2FF-3A6B-41AF-A4F0-DBD842FC5FD5}"/>
    <pc:docChg chg="undo custSel delSld modSld">
      <pc:chgData name="Hollink, Vera" userId="d6528aa8-57f8-4f7f-8002-560e631d30ba" providerId="ADAL" clId="{14A4C2FF-3A6B-41AF-A4F0-DBD842FC5FD5}" dt="2020-09-01T09:23:57.945" v="169" actId="478"/>
      <pc:docMkLst>
        <pc:docMk/>
      </pc:docMkLst>
      <pc:sldChg chg="modSp mod">
        <pc:chgData name="Hollink, Vera" userId="d6528aa8-57f8-4f7f-8002-560e631d30ba" providerId="ADAL" clId="{14A4C2FF-3A6B-41AF-A4F0-DBD842FC5FD5}" dt="2020-08-19T10:51:50.678" v="40" actId="20577"/>
        <pc:sldMkLst>
          <pc:docMk/>
          <pc:sldMk cId="3306812353" sldId="464"/>
        </pc:sldMkLst>
      </pc:sldChg>
      <pc:sldChg chg="modSp mod">
        <pc:chgData name="Hollink, Vera" userId="d6528aa8-57f8-4f7f-8002-560e631d30ba" providerId="ADAL" clId="{14A4C2FF-3A6B-41AF-A4F0-DBD842FC5FD5}" dt="2020-08-19T10:50:53.751" v="18" actId="20577"/>
        <pc:sldMkLst>
          <pc:docMk/>
          <pc:sldMk cId="1277797752" sldId="465"/>
        </pc:sldMkLst>
      </pc:sldChg>
      <pc:sldChg chg="modSp mod">
        <pc:chgData name="Hollink, Vera" userId="d6528aa8-57f8-4f7f-8002-560e631d30ba" providerId="ADAL" clId="{14A4C2FF-3A6B-41AF-A4F0-DBD842FC5FD5}" dt="2020-08-19T10:52:56.433" v="117" actId="108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14A4C2FF-3A6B-41AF-A4F0-DBD842FC5FD5}" dt="2020-08-19T10:44:33.340" v="3" actId="20577"/>
        <pc:sldMkLst>
          <pc:docMk/>
          <pc:sldMk cId="546780635" sldId="468"/>
        </pc:sldMkLst>
      </pc:sldChg>
      <pc:sldChg chg="addSp delSp modSp mod">
        <pc:chgData name="Hollink, Vera" userId="d6528aa8-57f8-4f7f-8002-560e631d30ba" providerId="ADAL" clId="{14A4C2FF-3A6B-41AF-A4F0-DBD842FC5FD5}" dt="2020-09-01T09:23:57.945" v="169" actId="478"/>
        <pc:sldMkLst>
          <pc:docMk/>
          <pc:sldMk cId="3780378364" sldId="470"/>
        </pc:sldMkLst>
      </pc:sldChg>
      <pc:sldChg chg="modSp mod">
        <pc:chgData name="Hollink, Vera" userId="d6528aa8-57f8-4f7f-8002-560e631d30ba" providerId="ADAL" clId="{14A4C2FF-3A6B-41AF-A4F0-DBD842FC5FD5}" dt="2020-08-19T10:53:42.117" v="122" actId="5793"/>
        <pc:sldMkLst>
          <pc:docMk/>
          <pc:sldMk cId="4052142113" sldId="472"/>
        </pc:sldMkLst>
      </pc:sldChg>
      <pc:sldChg chg="addSp delSp modSp mod modAnim">
        <pc:chgData name="Hollink, Vera" userId="d6528aa8-57f8-4f7f-8002-560e631d30ba" providerId="ADAL" clId="{14A4C2FF-3A6B-41AF-A4F0-DBD842FC5FD5}" dt="2020-08-19T11:00:36.410" v="166" actId="20577"/>
        <pc:sldMkLst>
          <pc:docMk/>
          <pc:sldMk cId="1605553219" sldId="552"/>
        </pc:sldMkLst>
      </pc:sldChg>
      <pc:sldChg chg="modSp mod">
        <pc:chgData name="Hollink, Vera" userId="d6528aa8-57f8-4f7f-8002-560e631d30ba" providerId="ADAL" clId="{14A4C2FF-3A6B-41AF-A4F0-DBD842FC5FD5}" dt="2020-09-01T09:20:36.155" v="168" actId="790"/>
        <pc:sldMkLst>
          <pc:docMk/>
          <pc:sldMk cId="4245975857" sldId="555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699157061" sldId="557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803310050" sldId="558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79186972" sldId="559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1247110167" sldId="564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4061576998" sldId="565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1067187192" sldId="566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2906441412" sldId="567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683144152" sldId="568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1696014590" sldId="569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437806055" sldId="570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2909041463" sldId="571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439176893" sldId="572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2013569776" sldId="573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658948050" sldId="574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4098354967" sldId="575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1866004496" sldId="579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1231881258" sldId="580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2088874625" sldId="581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4288067912" sldId="582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3774551080" sldId="583"/>
        </pc:sldMkLst>
      </pc:sldChg>
      <pc:sldChg chg="del">
        <pc:chgData name="Hollink, Vera" userId="d6528aa8-57f8-4f7f-8002-560e631d30ba" providerId="ADAL" clId="{14A4C2FF-3A6B-41AF-A4F0-DBD842FC5FD5}" dt="2020-08-19T10:50:12.062" v="4" actId="47"/>
        <pc:sldMkLst>
          <pc:docMk/>
          <pc:sldMk cId="228136759" sldId="584"/>
        </pc:sldMkLst>
      </pc:sldChg>
      <pc:sldChg chg="del">
        <pc:chgData name="Hollink, Vera" userId="d6528aa8-57f8-4f7f-8002-560e631d30ba" providerId="ADAL" clId="{14A4C2FF-3A6B-41AF-A4F0-DBD842FC5FD5}" dt="2020-08-19T10:50:20.261" v="5" actId="47"/>
        <pc:sldMkLst>
          <pc:docMk/>
          <pc:sldMk cId="4182322259" sldId="585"/>
        </pc:sldMkLst>
      </pc:sldChg>
      <pc:sldChg chg="del">
        <pc:chgData name="Hollink, Vera" userId="d6528aa8-57f8-4f7f-8002-560e631d30ba" providerId="ADAL" clId="{14A4C2FF-3A6B-41AF-A4F0-DBD842FC5FD5}" dt="2020-08-19T10:50:26.953" v="6" actId="47"/>
        <pc:sldMkLst>
          <pc:docMk/>
          <pc:sldMk cId="3026502000" sldId="586"/>
        </pc:sldMkLst>
      </pc:sldChg>
      <pc:sldChg chg="modSp mod">
        <pc:chgData name="Hollink, Vera" userId="d6528aa8-57f8-4f7f-8002-560e631d30ba" providerId="ADAL" clId="{14A4C2FF-3A6B-41AF-A4F0-DBD842FC5FD5}" dt="2020-08-19T11:12:16.659" v="167" actId="20577"/>
        <pc:sldMkLst>
          <pc:docMk/>
          <pc:sldMk cId="4214034066" sldId="587"/>
        </pc:sldMkLst>
      </pc:sldChg>
      <pc:sldMasterChg chg="delSldLayout">
        <pc:chgData name="Hollink, Vera" userId="d6528aa8-57f8-4f7f-8002-560e631d30ba" providerId="ADAL" clId="{14A4C2FF-3A6B-41AF-A4F0-DBD842FC5FD5}" dt="2020-08-19T10:50:20.261" v="5" actId="47"/>
        <pc:sldMasterMkLst>
          <pc:docMk/>
          <pc:sldMasterMk cId="1249980543" sldId="2147483723"/>
        </pc:sldMasterMkLst>
        <pc:sldLayoutChg chg="del">
          <pc:chgData name="Hollink, Vera" userId="d6528aa8-57f8-4f7f-8002-560e631d30ba" providerId="ADAL" clId="{14A4C2FF-3A6B-41AF-A4F0-DBD842FC5FD5}" dt="2020-08-19T10:50:20.261" v="5" actId="47"/>
          <pc:sldLayoutMkLst>
            <pc:docMk/>
            <pc:sldMasterMk cId="1249980543" sldId="2147483723"/>
            <pc:sldLayoutMk cId="3896925344" sldId="2147483752"/>
          </pc:sldLayoutMkLst>
        </pc:sldLayoutChg>
      </pc:sldMasterChg>
    </pc:docChg>
  </pc:docChgLst>
  <pc:docChgLst>
    <pc:chgData name="Hollink, Vera" userId="d6528aa8-57f8-4f7f-8002-560e631d30ba" providerId="ADAL" clId="{08C2CFFA-4A38-47F7-B6EC-CECCF4FA2B5C}"/>
    <pc:docChg chg="modSld">
      <pc:chgData name="Hollink, Vera" userId="d6528aa8-57f8-4f7f-8002-560e631d30ba" providerId="ADAL" clId="{08C2CFFA-4A38-47F7-B6EC-CECCF4FA2B5C}" dt="2024-08-26T13:21:52.399" v="1" actId="732"/>
      <pc:docMkLst>
        <pc:docMk/>
      </pc:docMkLst>
      <pc:sldChg chg="modSp mod">
        <pc:chgData name="Hollink, Vera" userId="d6528aa8-57f8-4f7f-8002-560e631d30ba" providerId="ADAL" clId="{08C2CFFA-4A38-47F7-B6EC-CECCF4FA2B5C}" dt="2024-08-26T13:21:52.399" v="1" actId="732"/>
        <pc:sldMkLst>
          <pc:docMk/>
          <pc:sldMk cId="1418134288" sldId="604"/>
        </pc:sldMkLst>
      </pc:sldChg>
    </pc:docChg>
  </pc:docChgLst>
  <pc:docChgLst>
    <pc:chgData name="Hollink, Vera" userId="d6528aa8-57f8-4f7f-8002-560e631d30ba" providerId="ADAL" clId="{FA9D11BA-9910-4D2F-BACD-CD64B6B1CF1C}"/>
    <pc:docChg chg="undo custSel addSld delSld modSld">
      <pc:chgData name="Hollink, Vera" userId="d6528aa8-57f8-4f7f-8002-560e631d30ba" providerId="ADAL" clId="{FA9D11BA-9910-4D2F-BACD-CD64B6B1CF1C}" dt="2022-06-16T11:06:31.661" v="2163"/>
      <pc:docMkLst>
        <pc:docMk/>
      </pc:docMkLst>
      <pc:sldChg chg="modSp mod">
        <pc:chgData name="Hollink, Vera" userId="d6528aa8-57f8-4f7f-8002-560e631d30ba" providerId="ADAL" clId="{FA9D11BA-9910-4D2F-BACD-CD64B6B1CF1C}" dt="2022-06-16T09:03:42.804" v="146" actId="20577"/>
        <pc:sldMkLst>
          <pc:docMk/>
          <pc:sldMk cId="1277797752" sldId="465"/>
        </pc:sldMkLst>
      </pc:sldChg>
      <pc:sldChg chg="modSp mod">
        <pc:chgData name="Hollink, Vera" userId="d6528aa8-57f8-4f7f-8002-560e631d30ba" providerId="ADAL" clId="{FA9D11BA-9910-4D2F-BACD-CD64B6B1CF1C}" dt="2022-06-16T08:55:12.821" v="52" actId="20577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FA9D11BA-9910-4D2F-BACD-CD64B6B1CF1C}" dt="2022-06-16T10:44:48.069" v="1698" actId="20577"/>
        <pc:sldMkLst>
          <pc:docMk/>
          <pc:sldMk cId="3874483293" sldId="605"/>
        </pc:sldMkLst>
      </pc:sldChg>
      <pc:sldChg chg="modSp">
        <pc:chgData name="Hollink, Vera" userId="d6528aa8-57f8-4f7f-8002-560e631d30ba" providerId="ADAL" clId="{FA9D11BA-9910-4D2F-BACD-CD64B6B1CF1C}" dt="2022-06-16T10:44:24.414" v="1680" actId="20577"/>
        <pc:sldMkLst>
          <pc:docMk/>
          <pc:sldMk cId="2266074418" sldId="606"/>
        </pc:sldMkLst>
      </pc:sldChg>
      <pc:sldChg chg="modSp mod modAnim">
        <pc:chgData name="Hollink, Vera" userId="d6528aa8-57f8-4f7f-8002-560e631d30ba" providerId="ADAL" clId="{FA9D11BA-9910-4D2F-BACD-CD64B6B1CF1C}" dt="2022-06-16T09:20:14.979" v="662" actId="20577"/>
        <pc:sldMkLst>
          <pc:docMk/>
          <pc:sldMk cId="2250509988" sldId="657"/>
        </pc:sldMkLst>
      </pc:sldChg>
      <pc:sldChg chg="modSp add del mod">
        <pc:chgData name="Hollink, Vera" userId="d6528aa8-57f8-4f7f-8002-560e631d30ba" providerId="ADAL" clId="{FA9D11BA-9910-4D2F-BACD-CD64B6B1CF1C}" dt="2022-06-16T11:01:48.931" v="2119" actId="47"/>
        <pc:sldMkLst>
          <pc:docMk/>
          <pc:sldMk cId="2493523632" sldId="659"/>
        </pc:sldMkLst>
      </pc:sldChg>
      <pc:sldChg chg="addSp delSp modSp add mod modAnim">
        <pc:chgData name="Hollink, Vera" userId="d6528aa8-57f8-4f7f-8002-560e631d30ba" providerId="ADAL" clId="{FA9D11BA-9910-4D2F-BACD-CD64B6B1CF1C}" dt="2022-06-16T11:06:31.661" v="2163"/>
        <pc:sldMkLst>
          <pc:docMk/>
          <pc:sldMk cId="1230568282" sldId="660"/>
        </pc:sldMkLst>
      </pc:sldChg>
      <pc:sldChg chg="add">
        <pc:chgData name="Hollink, Vera" userId="d6528aa8-57f8-4f7f-8002-560e631d30ba" providerId="ADAL" clId="{FA9D11BA-9910-4D2F-BACD-CD64B6B1CF1C}" dt="2022-06-16T10:41:58.175" v="1538" actId="2890"/>
        <pc:sldMkLst>
          <pc:docMk/>
          <pc:sldMk cId="2221312064" sldId="661"/>
        </pc:sldMkLst>
      </pc:sldChg>
    </pc:docChg>
  </pc:docChgLst>
  <pc:docChgLst>
    <pc:chgData name="Hollink, Vera" userId="d6528aa8-57f8-4f7f-8002-560e631d30ba" providerId="ADAL" clId="{33F00975-F753-4B10-AA5F-B6552F5AA093}"/>
    <pc:docChg chg="undo custSel modSld">
      <pc:chgData name="Hollink, Vera" userId="d6528aa8-57f8-4f7f-8002-560e631d30ba" providerId="ADAL" clId="{33F00975-F753-4B10-AA5F-B6552F5AA093}" dt="2021-08-31T07:39:22.572" v="177"/>
      <pc:docMkLst>
        <pc:docMk/>
      </pc:docMkLst>
      <pc:sldChg chg="addSp delSp modSp mod addAnim delAnim modAnim">
        <pc:chgData name="Hollink, Vera" userId="d6528aa8-57f8-4f7f-8002-560e631d30ba" providerId="ADAL" clId="{33F00975-F753-4B10-AA5F-B6552F5AA093}" dt="2021-08-31T07:34:47.424" v="176"/>
        <pc:sldMkLst>
          <pc:docMk/>
          <pc:sldMk cId="1108323908" sldId="408"/>
        </pc:sldMkLst>
      </pc:sldChg>
      <pc:sldChg chg="addSp delSp modSp mod delAnim modAnim">
        <pc:chgData name="Hollink, Vera" userId="d6528aa8-57f8-4f7f-8002-560e631d30ba" providerId="ADAL" clId="{33F00975-F753-4B10-AA5F-B6552F5AA093}" dt="2021-08-31T07:27:39.559" v="36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33F00975-F753-4B10-AA5F-B6552F5AA093}" dt="2021-08-17T12:32:14.604" v="1" actId="20577"/>
        <pc:sldMkLst>
          <pc:docMk/>
          <pc:sldMk cId="546780635" sldId="468"/>
        </pc:sldMkLst>
      </pc:sldChg>
      <pc:sldChg chg="modAnim">
        <pc:chgData name="Hollink, Vera" userId="d6528aa8-57f8-4f7f-8002-560e631d30ba" providerId="ADAL" clId="{33F00975-F753-4B10-AA5F-B6552F5AA093}" dt="2021-08-31T07:39:22.572" v="177"/>
        <pc:sldMkLst>
          <pc:docMk/>
          <pc:sldMk cId="1605553219" sldId="552"/>
        </pc:sldMkLst>
      </pc:sldChg>
    </pc:docChg>
  </pc:docChgLst>
  <pc:docChgLst>
    <pc:chgData name="Hollink, Vera" userId="d6528aa8-57f8-4f7f-8002-560e631d30ba" providerId="ADAL" clId="{ADEE608B-EB35-4F03-9719-95C36FE324EA}"/>
    <pc:docChg chg="undo custSel delSld modSld">
      <pc:chgData name="Hollink, Vera" userId="d6528aa8-57f8-4f7f-8002-560e631d30ba" providerId="ADAL" clId="{ADEE608B-EB35-4F03-9719-95C36FE324EA}" dt="2022-03-29T15:07:42.902" v="801" actId="790"/>
      <pc:docMkLst>
        <pc:docMk/>
      </pc:docMkLst>
      <pc:sldChg chg="addSp delSp modSp mod modAnim">
        <pc:chgData name="Hollink, Vera" userId="d6528aa8-57f8-4f7f-8002-560e631d30ba" providerId="ADAL" clId="{ADEE608B-EB35-4F03-9719-95C36FE324EA}" dt="2022-03-29T14:54:47.462" v="194" actId="1076"/>
        <pc:sldMkLst>
          <pc:docMk/>
          <pc:sldMk cId="51283638" sldId="462"/>
        </pc:sldMkLst>
      </pc:sldChg>
      <pc:sldChg chg="modSp mod">
        <pc:chgData name="Hollink, Vera" userId="d6528aa8-57f8-4f7f-8002-560e631d30ba" providerId="ADAL" clId="{ADEE608B-EB35-4F03-9719-95C36FE324EA}" dt="2022-03-29T15:00:25.881" v="493" actId="20577"/>
        <pc:sldMkLst>
          <pc:docMk/>
          <pc:sldMk cId="3306812353" sldId="464"/>
        </pc:sldMkLst>
      </pc:sldChg>
      <pc:sldChg chg="modSp mod">
        <pc:chgData name="Hollink, Vera" userId="d6528aa8-57f8-4f7f-8002-560e631d30ba" providerId="ADAL" clId="{ADEE608B-EB35-4F03-9719-95C36FE324EA}" dt="2022-03-29T15:07:42.902" v="801" actId="790"/>
        <pc:sldMkLst>
          <pc:docMk/>
          <pc:sldMk cId="1277797752" sldId="465"/>
        </pc:sldMkLst>
      </pc:sldChg>
      <pc:sldChg chg="delSp modSp mod">
        <pc:chgData name="Hollink, Vera" userId="d6528aa8-57f8-4f7f-8002-560e631d30ba" providerId="ADAL" clId="{ADEE608B-EB35-4F03-9719-95C36FE324EA}" dt="2022-03-29T15:02:36.665" v="602" actId="1076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ADEE608B-EB35-4F03-9719-95C36FE324EA}" dt="2022-03-29T15:05:48.166" v="767" actId="20577"/>
        <pc:sldMkLst>
          <pc:docMk/>
          <pc:sldMk cId="546780635" sldId="468"/>
        </pc:sldMkLst>
      </pc:sldChg>
      <pc:sldChg chg="del">
        <pc:chgData name="Hollink, Vera" userId="d6528aa8-57f8-4f7f-8002-560e631d30ba" providerId="ADAL" clId="{ADEE608B-EB35-4F03-9719-95C36FE324EA}" dt="2022-03-29T14:58:21.143" v="421" actId="2696"/>
        <pc:sldMkLst>
          <pc:docMk/>
          <pc:sldMk cId="3780378364" sldId="470"/>
        </pc:sldMkLst>
      </pc:sldChg>
      <pc:sldChg chg="modSp mod">
        <pc:chgData name="Hollink, Vera" userId="d6528aa8-57f8-4f7f-8002-560e631d30ba" providerId="ADAL" clId="{ADEE608B-EB35-4F03-9719-95C36FE324EA}" dt="2022-03-29T15:05:28.949" v="759" actId="20577"/>
        <pc:sldMkLst>
          <pc:docMk/>
          <pc:sldMk cId="4052142113" sldId="472"/>
        </pc:sldMkLst>
      </pc:sldChg>
      <pc:sldChg chg="modSp mod">
        <pc:chgData name="Hollink, Vera" userId="d6528aa8-57f8-4f7f-8002-560e631d30ba" providerId="ADAL" clId="{ADEE608B-EB35-4F03-9719-95C36FE324EA}" dt="2022-03-29T14:50:52.058" v="71" actId="14100"/>
        <pc:sldMkLst>
          <pc:docMk/>
          <pc:sldMk cId="478020988" sldId="576"/>
        </pc:sldMkLst>
      </pc:sldChg>
    </pc:docChg>
  </pc:docChgLst>
  <pc:docChgLst>
    <pc:chgData name="Hollink, Vera" userId="d6528aa8-57f8-4f7f-8002-560e631d30ba" providerId="ADAL" clId="{9EC13C94-B4A9-4348-B491-190B94B4A1BA}"/>
    <pc:docChg chg="undo redo custSel addSld delSld modSld sldOrd delMainMaster">
      <pc:chgData name="Hollink, Vera" userId="d6528aa8-57f8-4f7f-8002-560e631d30ba" providerId="ADAL" clId="{9EC13C94-B4A9-4348-B491-190B94B4A1BA}" dt="2022-03-31T06:48:07.334" v="5606" actId="108"/>
      <pc:docMkLst>
        <pc:docMk/>
      </pc:docMkLst>
      <pc:sldChg chg="add del">
        <pc:chgData name="Hollink, Vera" userId="d6528aa8-57f8-4f7f-8002-560e631d30ba" providerId="ADAL" clId="{9EC13C94-B4A9-4348-B491-190B94B4A1BA}" dt="2022-03-30T08:48:49.503" v="1657" actId="47"/>
        <pc:sldMkLst>
          <pc:docMk/>
          <pc:sldMk cId="1179858149" sldId="261"/>
        </pc:sldMkLst>
      </pc:sldChg>
      <pc:sldChg chg="modSp add mod">
        <pc:chgData name="Hollink, Vera" userId="d6528aa8-57f8-4f7f-8002-560e631d30ba" providerId="ADAL" clId="{9EC13C94-B4A9-4348-B491-190B94B4A1BA}" dt="2022-03-30T09:00:09.295" v="2216" actId="108"/>
        <pc:sldMkLst>
          <pc:docMk/>
          <pc:sldMk cId="1398737237" sldId="309"/>
        </pc:sldMkLst>
      </pc:sldChg>
      <pc:sldChg chg="modSp add mod modAnim">
        <pc:chgData name="Hollink, Vera" userId="d6528aa8-57f8-4f7f-8002-560e631d30ba" providerId="ADAL" clId="{9EC13C94-B4A9-4348-B491-190B94B4A1BA}" dt="2022-03-30T09:00:35.421" v="2232" actId="20577"/>
        <pc:sldMkLst>
          <pc:docMk/>
          <pc:sldMk cId="1781320476" sldId="365"/>
        </pc:sldMkLst>
      </pc:sldChg>
      <pc:sldChg chg="delSp modSp add mod">
        <pc:chgData name="Hollink, Vera" userId="d6528aa8-57f8-4f7f-8002-560e631d30ba" providerId="ADAL" clId="{9EC13C94-B4A9-4348-B491-190B94B4A1BA}" dt="2022-03-30T07:28:37.614" v="1045" actId="20577"/>
        <pc:sldMkLst>
          <pc:docMk/>
          <pc:sldMk cId="3003623954" sldId="383"/>
        </pc:sldMkLst>
      </pc:sldChg>
      <pc:sldChg chg="del">
        <pc:chgData name="Hollink, Vera" userId="d6528aa8-57f8-4f7f-8002-560e631d30ba" providerId="ADAL" clId="{9EC13C94-B4A9-4348-B491-190B94B4A1BA}" dt="2022-03-30T08:10:07.190" v="1300" actId="47"/>
        <pc:sldMkLst>
          <pc:docMk/>
          <pc:sldMk cId="3130977738" sldId="384"/>
        </pc:sldMkLst>
      </pc:sldChg>
      <pc:sldChg chg="add del">
        <pc:chgData name="Hollink, Vera" userId="d6528aa8-57f8-4f7f-8002-560e631d30ba" providerId="ADAL" clId="{9EC13C94-B4A9-4348-B491-190B94B4A1BA}" dt="2022-03-30T08:10:02.611" v="1295" actId="47"/>
        <pc:sldMkLst>
          <pc:docMk/>
          <pc:sldMk cId="718657092" sldId="393"/>
        </pc:sldMkLst>
      </pc:sldChg>
      <pc:sldChg chg="del">
        <pc:chgData name="Hollink, Vera" userId="d6528aa8-57f8-4f7f-8002-560e631d30ba" providerId="ADAL" clId="{9EC13C94-B4A9-4348-B491-190B94B4A1BA}" dt="2022-03-30T08:09:59.818" v="1293" actId="47"/>
        <pc:sldMkLst>
          <pc:docMk/>
          <pc:sldMk cId="1603635544" sldId="394"/>
        </pc:sldMkLst>
      </pc:sldChg>
      <pc:sldChg chg="del">
        <pc:chgData name="Hollink, Vera" userId="d6528aa8-57f8-4f7f-8002-560e631d30ba" providerId="ADAL" clId="{9EC13C94-B4A9-4348-B491-190B94B4A1BA}" dt="2022-03-30T08:09:58.246" v="1292" actId="47"/>
        <pc:sldMkLst>
          <pc:docMk/>
          <pc:sldMk cId="649105953" sldId="404"/>
        </pc:sldMkLst>
      </pc:sldChg>
      <pc:sldChg chg="del">
        <pc:chgData name="Hollink, Vera" userId="d6528aa8-57f8-4f7f-8002-560e631d30ba" providerId="ADAL" clId="{9EC13C94-B4A9-4348-B491-190B94B4A1BA}" dt="2022-03-30T08:10:11.917" v="1308" actId="47"/>
        <pc:sldMkLst>
          <pc:docMk/>
          <pc:sldMk cId="863435645" sldId="407"/>
        </pc:sldMkLst>
      </pc:sldChg>
      <pc:sldChg chg="del">
        <pc:chgData name="Hollink, Vera" userId="d6528aa8-57f8-4f7f-8002-560e631d30ba" providerId="ADAL" clId="{9EC13C94-B4A9-4348-B491-190B94B4A1BA}" dt="2022-03-30T08:10:11.080" v="1307" actId="47"/>
        <pc:sldMkLst>
          <pc:docMk/>
          <pc:sldMk cId="1108323908" sldId="408"/>
        </pc:sldMkLst>
      </pc:sldChg>
      <pc:sldChg chg="del">
        <pc:chgData name="Hollink, Vera" userId="d6528aa8-57f8-4f7f-8002-560e631d30ba" providerId="ADAL" clId="{9EC13C94-B4A9-4348-B491-190B94B4A1BA}" dt="2022-03-30T08:10:10.661" v="1306" actId="47"/>
        <pc:sldMkLst>
          <pc:docMk/>
          <pc:sldMk cId="2802865940" sldId="409"/>
        </pc:sldMkLst>
      </pc:sldChg>
      <pc:sldChg chg="add">
        <pc:chgData name="Hollink, Vera" userId="d6528aa8-57f8-4f7f-8002-560e631d30ba" providerId="ADAL" clId="{9EC13C94-B4A9-4348-B491-190B94B4A1BA}" dt="2022-03-31T06:41:35.851" v="5603"/>
        <pc:sldMkLst>
          <pc:docMk/>
          <pc:sldMk cId="925390244" sldId="446"/>
        </pc:sldMkLst>
      </pc:sldChg>
      <pc:sldChg chg="add">
        <pc:chgData name="Hollink, Vera" userId="d6528aa8-57f8-4f7f-8002-560e631d30ba" providerId="ADAL" clId="{9EC13C94-B4A9-4348-B491-190B94B4A1BA}" dt="2022-03-31T06:41:35.851" v="5603"/>
        <pc:sldMkLst>
          <pc:docMk/>
          <pc:sldMk cId="763053536" sldId="447"/>
        </pc:sldMkLst>
      </pc:sldChg>
      <pc:sldChg chg="add">
        <pc:chgData name="Hollink, Vera" userId="d6528aa8-57f8-4f7f-8002-560e631d30ba" providerId="ADAL" clId="{9EC13C94-B4A9-4348-B491-190B94B4A1BA}" dt="2022-03-31T06:41:35.851" v="5603"/>
        <pc:sldMkLst>
          <pc:docMk/>
          <pc:sldMk cId="1442539040" sldId="449"/>
        </pc:sldMkLst>
      </pc:sldChg>
      <pc:sldChg chg="del">
        <pc:chgData name="Hollink, Vera" userId="d6528aa8-57f8-4f7f-8002-560e631d30ba" providerId="ADAL" clId="{9EC13C94-B4A9-4348-B491-190B94B4A1BA}" dt="2022-03-30T08:10:14.770" v="1310" actId="47"/>
        <pc:sldMkLst>
          <pc:docMk/>
          <pc:sldMk cId="3108932374" sldId="469"/>
        </pc:sldMkLst>
      </pc:sldChg>
      <pc:sldChg chg="modSp mod ord">
        <pc:chgData name="Hollink, Vera" userId="d6528aa8-57f8-4f7f-8002-560e631d30ba" providerId="ADAL" clId="{9EC13C94-B4A9-4348-B491-190B94B4A1BA}" dt="2022-03-30T08:02:45.465" v="1186" actId="20577"/>
        <pc:sldMkLst>
          <pc:docMk/>
          <pc:sldMk cId="4052142113" sldId="472"/>
        </pc:sldMkLst>
      </pc:sldChg>
      <pc:sldChg chg="del">
        <pc:chgData name="Hollink, Vera" userId="d6528aa8-57f8-4f7f-8002-560e631d30ba" providerId="ADAL" clId="{9EC13C94-B4A9-4348-B491-190B94B4A1BA}" dt="2022-03-30T08:10:13.004" v="1309" actId="47"/>
        <pc:sldMkLst>
          <pc:docMk/>
          <pc:sldMk cId="3794721646" sldId="473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3467827688" sldId="478"/>
        </pc:sldMkLst>
      </pc:sldChg>
      <pc:sldChg chg="del">
        <pc:chgData name="Hollink, Vera" userId="d6528aa8-57f8-4f7f-8002-560e631d30ba" providerId="ADAL" clId="{9EC13C94-B4A9-4348-B491-190B94B4A1BA}" dt="2022-03-30T08:10:05.163" v="1299" actId="47"/>
        <pc:sldMkLst>
          <pc:docMk/>
          <pc:sldMk cId="319165566" sldId="479"/>
        </pc:sldMkLst>
      </pc:sldChg>
      <pc:sldChg chg="del">
        <pc:chgData name="Hollink, Vera" userId="d6528aa8-57f8-4f7f-8002-560e631d30ba" providerId="ADAL" clId="{9EC13C94-B4A9-4348-B491-190B94B4A1BA}" dt="2022-03-30T08:10:04.531" v="1298" actId="47"/>
        <pc:sldMkLst>
          <pc:docMk/>
          <pc:sldMk cId="2969210079" sldId="481"/>
        </pc:sldMkLst>
      </pc:sldChg>
      <pc:sldChg chg="del">
        <pc:chgData name="Hollink, Vera" userId="d6528aa8-57f8-4f7f-8002-560e631d30ba" providerId="ADAL" clId="{9EC13C94-B4A9-4348-B491-190B94B4A1BA}" dt="2022-03-30T08:10:03.644" v="1297" actId="47"/>
        <pc:sldMkLst>
          <pc:docMk/>
          <pc:sldMk cId="1256899391" sldId="482"/>
        </pc:sldMkLst>
      </pc:sldChg>
      <pc:sldChg chg="del">
        <pc:chgData name="Hollink, Vera" userId="d6528aa8-57f8-4f7f-8002-560e631d30ba" providerId="ADAL" clId="{9EC13C94-B4A9-4348-B491-190B94B4A1BA}" dt="2022-03-30T08:10:03.174" v="1296" actId="47"/>
        <pc:sldMkLst>
          <pc:docMk/>
          <pc:sldMk cId="3888015273" sldId="483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496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497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498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499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503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507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508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509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0" sldId="516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1605553219" sldId="552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4245975857" sldId="555"/>
        </pc:sldMkLst>
      </pc:sldChg>
      <pc:sldChg chg="del">
        <pc:chgData name="Hollink, Vera" userId="d6528aa8-57f8-4f7f-8002-560e631d30ba" providerId="ADAL" clId="{9EC13C94-B4A9-4348-B491-190B94B4A1BA}" dt="2022-03-30T08:09:57.211" v="1291" actId="47"/>
        <pc:sldMkLst>
          <pc:docMk/>
          <pc:sldMk cId="231668799" sldId="556"/>
        </pc:sldMkLst>
      </pc:sldChg>
      <pc:sldChg chg="modSp add mod">
        <pc:chgData name="Hollink, Vera" userId="d6528aa8-57f8-4f7f-8002-560e631d30ba" providerId="ADAL" clId="{9EC13C94-B4A9-4348-B491-190B94B4A1BA}" dt="2022-03-30T07:17:11.894" v="728" actId="1076"/>
        <pc:sldMkLst>
          <pc:docMk/>
          <pc:sldMk cId="699157061" sldId="557"/>
        </pc:sldMkLst>
      </pc:sldChg>
      <pc:sldChg chg="del">
        <pc:chgData name="Hollink, Vera" userId="d6528aa8-57f8-4f7f-8002-560e631d30ba" providerId="ADAL" clId="{9EC13C94-B4A9-4348-B491-190B94B4A1BA}" dt="2022-03-30T08:09:55.822" v="1290" actId="47"/>
        <pc:sldMkLst>
          <pc:docMk/>
          <pc:sldMk cId="4214034066" sldId="587"/>
        </pc:sldMkLst>
      </pc:sldChg>
      <pc:sldChg chg="del">
        <pc:chgData name="Hollink, Vera" userId="d6528aa8-57f8-4f7f-8002-560e631d30ba" providerId="ADAL" clId="{9EC13C94-B4A9-4348-B491-190B94B4A1BA}" dt="2022-03-30T08:10:10.013" v="1305" actId="47"/>
        <pc:sldMkLst>
          <pc:docMk/>
          <pc:sldMk cId="2799357558" sldId="588"/>
        </pc:sldMkLst>
      </pc:sldChg>
      <pc:sldChg chg="del">
        <pc:chgData name="Hollink, Vera" userId="d6528aa8-57f8-4f7f-8002-560e631d30ba" providerId="ADAL" clId="{9EC13C94-B4A9-4348-B491-190B94B4A1BA}" dt="2022-03-30T08:10:09.796" v="1304" actId="47"/>
        <pc:sldMkLst>
          <pc:docMk/>
          <pc:sldMk cId="2588343959" sldId="589"/>
        </pc:sldMkLst>
      </pc:sldChg>
      <pc:sldChg chg="del">
        <pc:chgData name="Hollink, Vera" userId="d6528aa8-57f8-4f7f-8002-560e631d30ba" providerId="ADAL" clId="{9EC13C94-B4A9-4348-B491-190B94B4A1BA}" dt="2022-03-30T08:10:09.596" v="1303" actId="47"/>
        <pc:sldMkLst>
          <pc:docMk/>
          <pc:sldMk cId="2133389120" sldId="590"/>
        </pc:sldMkLst>
      </pc:sldChg>
      <pc:sldChg chg="del">
        <pc:chgData name="Hollink, Vera" userId="d6528aa8-57f8-4f7f-8002-560e631d30ba" providerId="ADAL" clId="{9EC13C94-B4A9-4348-B491-190B94B4A1BA}" dt="2022-03-30T08:10:09.311" v="1302" actId="47"/>
        <pc:sldMkLst>
          <pc:docMk/>
          <pc:sldMk cId="3159474731" sldId="591"/>
        </pc:sldMkLst>
      </pc:sldChg>
      <pc:sldChg chg="del">
        <pc:chgData name="Hollink, Vera" userId="d6528aa8-57f8-4f7f-8002-560e631d30ba" providerId="ADAL" clId="{9EC13C94-B4A9-4348-B491-190B94B4A1BA}" dt="2022-03-30T08:10:08.772" v="1301" actId="47"/>
        <pc:sldMkLst>
          <pc:docMk/>
          <pc:sldMk cId="1381561615" sldId="592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3452901651" sldId="594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1214167771" sldId="595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697452166" sldId="596"/>
        </pc:sldMkLst>
      </pc:sldChg>
      <pc:sldChg chg="del">
        <pc:chgData name="Hollink, Vera" userId="d6528aa8-57f8-4f7f-8002-560e631d30ba" providerId="ADAL" clId="{9EC13C94-B4A9-4348-B491-190B94B4A1BA}" dt="2022-03-30T08:09:53.632" v="1289" actId="47"/>
        <pc:sldMkLst>
          <pc:docMk/>
          <pc:sldMk cId="962387239" sldId="597"/>
        </pc:sldMkLst>
      </pc:sldChg>
      <pc:sldChg chg="add del">
        <pc:chgData name="Hollink, Vera" userId="d6528aa8-57f8-4f7f-8002-560e631d30ba" providerId="ADAL" clId="{9EC13C94-B4A9-4348-B491-190B94B4A1BA}" dt="2022-03-30T08:10:01.607" v="1294" actId="47"/>
        <pc:sldMkLst>
          <pc:docMk/>
          <pc:sldMk cId="1111728934" sldId="598"/>
        </pc:sldMkLst>
      </pc:sldChg>
      <pc:sldChg chg="addSp delSp modSp new mod">
        <pc:chgData name="Hollink, Vera" userId="d6528aa8-57f8-4f7f-8002-560e631d30ba" providerId="ADAL" clId="{9EC13C94-B4A9-4348-B491-190B94B4A1BA}" dt="2022-03-30T06:53:13.874" v="40"/>
        <pc:sldMkLst>
          <pc:docMk/>
          <pc:sldMk cId="1600468799" sldId="599"/>
        </pc:sldMkLst>
      </pc:sldChg>
      <pc:sldChg chg="addSp delSp modSp add mod">
        <pc:chgData name="Hollink, Vera" userId="d6528aa8-57f8-4f7f-8002-560e631d30ba" providerId="ADAL" clId="{9EC13C94-B4A9-4348-B491-190B94B4A1BA}" dt="2022-03-30T06:56:25.568" v="157" actId="1076"/>
        <pc:sldMkLst>
          <pc:docMk/>
          <pc:sldMk cId="201528648" sldId="600"/>
        </pc:sldMkLst>
      </pc:sldChg>
      <pc:sldChg chg="addSp delSp modSp add mod">
        <pc:chgData name="Hollink, Vera" userId="d6528aa8-57f8-4f7f-8002-560e631d30ba" providerId="ADAL" clId="{9EC13C94-B4A9-4348-B491-190B94B4A1BA}" dt="2022-03-30T06:54:22.067" v="148" actId="1076"/>
        <pc:sldMkLst>
          <pc:docMk/>
          <pc:sldMk cId="3329140519" sldId="601"/>
        </pc:sldMkLst>
      </pc:sldChg>
      <pc:sldChg chg="new del">
        <pc:chgData name="Hollink, Vera" userId="d6528aa8-57f8-4f7f-8002-560e631d30ba" providerId="ADAL" clId="{9EC13C94-B4A9-4348-B491-190B94B4A1BA}" dt="2022-03-30T06:57:11.379" v="160" actId="47"/>
        <pc:sldMkLst>
          <pc:docMk/>
          <pc:sldMk cId="2094529271" sldId="602"/>
        </pc:sldMkLst>
      </pc:sldChg>
      <pc:sldChg chg="modSp new mod modAnim">
        <pc:chgData name="Hollink, Vera" userId="d6528aa8-57f8-4f7f-8002-560e631d30ba" providerId="ADAL" clId="{9EC13C94-B4A9-4348-B491-190B94B4A1BA}" dt="2022-03-30T07:06:10.403" v="618"/>
        <pc:sldMkLst>
          <pc:docMk/>
          <pc:sldMk cId="1410257848" sldId="603"/>
        </pc:sldMkLst>
      </pc:sldChg>
      <pc:sldChg chg="add del">
        <pc:chgData name="Hollink, Vera" userId="d6528aa8-57f8-4f7f-8002-560e631d30ba" providerId="ADAL" clId="{9EC13C94-B4A9-4348-B491-190B94B4A1BA}" dt="2022-03-30T07:05:55.038" v="616" actId="47"/>
        <pc:sldMkLst>
          <pc:docMk/>
          <pc:sldMk cId="1122221497" sldId="604"/>
        </pc:sldMkLst>
      </pc:sldChg>
      <pc:sldChg chg="addSp delSp modSp add mod delAnim modAnim">
        <pc:chgData name="Hollink, Vera" userId="d6528aa8-57f8-4f7f-8002-560e631d30ba" providerId="ADAL" clId="{9EC13C94-B4A9-4348-B491-190B94B4A1BA}" dt="2022-03-30T07:14:09.461" v="705"/>
        <pc:sldMkLst>
          <pc:docMk/>
          <pc:sldMk cId="1418134288" sldId="604"/>
        </pc:sldMkLst>
      </pc:sldChg>
      <pc:sldChg chg="modSp add del mod">
        <pc:chgData name="Hollink, Vera" userId="d6528aa8-57f8-4f7f-8002-560e631d30ba" providerId="ADAL" clId="{9EC13C94-B4A9-4348-B491-190B94B4A1BA}" dt="2022-03-30T07:05:52.774" v="615" actId="47"/>
        <pc:sldMkLst>
          <pc:docMk/>
          <pc:sldMk cId="2939480064" sldId="605"/>
        </pc:sldMkLst>
      </pc:sldChg>
      <pc:sldChg chg="modSp add mod">
        <pc:chgData name="Hollink, Vera" userId="d6528aa8-57f8-4f7f-8002-560e631d30ba" providerId="ADAL" clId="{9EC13C94-B4A9-4348-B491-190B94B4A1BA}" dt="2022-03-30T07:20:49.244" v="750" actId="20577"/>
        <pc:sldMkLst>
          <pc:docMk/>
          <pc:sldMk cId="3874483293" sldId="605"/>
        </pc:sldMkLst>
      </pc:sldChg>
      <pc:sldChg chg="modSp add mod">
        <pc:chgData name="Hollink, Vera" userId="d6528aa8-57f8-4f7f-8002-560e631d30ba" providerId="ADAL" clId="{9EC13C94-B4A9-4348-B491-190B94B4A1BA}" dt="2022-03-30T07:23:13.207" v="820" actId="255"/>
        <pc:sldMkLst>
          <pc:docMk/>
          <pc:sldMk cId="2266074418" sldId="606"/>
        </pc:sldMkLst>
      </pc:sldChg>
      <pc:sldChg chg="modSp add del mod ord">
        <pc:chgData name="Hollink, Vera" userId="d6528aa8-57f8-4f7f-8002-560e631d30ba" providerId="ADAL" clId="{9EC13C94-B4A9-4348-B491-190B94B4A1BA}" dt="2022-03-30T07:56:36.592" v="1046" actId="47"/>
        <pc:sldMkLst>
          <pc:docMk/>
          <pc:sldMk cId="2935132358" sldId="607"/>
        </pc:sldMkLst>
      </pc:sldChg>
      <pc:sldChg chg="modSp add mod modAnim">
        <pc:chgData name="Hollink, Vera" userId="d6528aa8-57f8-4f7f-8002-560e631d30ba" providerId="ADAL" clId="{9EC13C94-B4A9-4348-B491-190B94B4A1BA}" dt="2022-03-30T07:26:01.391" v="977"/>
        <pc:sldMkLst>
          <pc:docMk/>
          <pc:sldMk cId="2885872268" sldId="608"/>
        </pc:sldMkLst>
      </pc:sldChg>
      <pc:sldChg chg="modSp add mod modAnim">
        <pc:chgData name="Hollink, Vera" userId="d6528aa8-57f8-4f7f-8002-560e631d30ba" providerId="ADAL" clId="{9EC13C94-B4A9-4348-B491-190B94B4A1BA}" dt="2022-03-30T07:58:44.297" v="1090" actId="20577"/>
        <pc:sldMkLst>
          <pc:docMk/>
          <pc:sldMk cId="1668231804" sldId="609"/>
        </pc:sldMkLst>
      </pc:sldChg>
      <pc:sldChg chg="add del">
        <pc:chgData name="Hollink, Vera" userId="d6528aa8-57f8-4f7f-8002-560e631d30ba" providerId="ADAL" clId="{9EC13C94-B4A9-4348-B491-190B94B4A1BA}" dt="2022-03-30T07:56:57.380" v="1059" actId="47"/>
        <pc:sldMkLst>
          <pc:docMk/>
          <pc:sldMk cId="3524977893" sldId="610"/>
        </pc:sldMkLst>
      </pc:sldChg>
      <pc:sldChg chg="modSp add mod">
        <pc:chgData name="Hollink, Vera" userId="d6528aa8-57f8-4f7f-8002-560e631d30ba" providerId="ADAL" clId="{9EC13C94-B4A9-4348-B491-190B94B4A1BA}" dt="2022-03-30T08:00:03.748" v="1116" actId="1076"/>
        <pc:sldMkLst>
          <pc:docMk/>
          <pc:sldMk cId="967903108" sldId="611"/>
        </pc:sldMkLst>
      </pc:sldChg>
      <pc:sldChg chg="modSp add mod">
        <pc:chgData name="Hollink, Vera" userId="d6528aa8-57f8-4f7f-8002-560e631d30ba" providerId="ADAL" clId="{9EC13C94-B4A9-4348-B491-190B94B4A1BA}" dt="2022-03-30T08:00:16.831" v="1121" actId="20577"/>
        <pc:sldMkLst>
          <pc:docMk/>
          <pc:sldMk cId="511374685" sldId="612"/>
        </pc:sldMkLst>
      </pc:sldChg>
      <pc:sldChg chg="modSp add mod">
        <pc:chgData name="Hollink, Vera" userId="d6528aa8-57f8-4f7f-8002-560e631d30ba" providerId="ADAL" clId="{9EC13C94-B4A9-4348-B491-190B94B4A1BA}" dt="2022-03-30T08:00:58.392" v="1129"/>
        <pc:sldMkLst>
          <pc:docMk/>
          <pc:sldMk cId="485279569" sldId="613"/>
        </pc:sldMkLst>
      </pc:sldChg>
      <pc:sldChg chg="modSp add mod">
        <pc:chgData name="Hollink, Vera" userId="d6528aa8-57f8-4f7f-8002-560e631d30ba" providerId="ADAL" clId="{9EC13C94-B4A9-4348-B491-190B94B4A1BA}" dt="2022-03-30T08:01:10.655" v="1134" actId="20577"/>
        <pc:sldMkLst>
          <pc:docMk/>
          <pc:sldMk cId="3616605814" sldId="614"/>
        </pc:sldMkLst>
      </pc:sldChg>
      <pc:sldChg chg="modSp add mod">
        <pc:chgData name="Hollink, Vera" userId="d6528aa8-57f8-4f7f-8002-560e631d30ba" providerId="ADAL" clId="{9EC13C94-B4A9-4348-B491-190B94B4A1BA}" dt="2022-03-30T07:59:03.060" v="1093" actId="20577"/>
        <pc:sldMkLst>
          <pc:docMk/>
          <pc:sldMk cId="681727516" sldId="615"/>
        </pc:sldMkLst>
      </pc:sldChg>
      <pc:sldChg chg="addSp delSp modSp add mod">
        <pc:chgData name="Hollink, Vera" userId="d6528aa8-57f8-4f7f-8002-560e631d30ba" providerId="ADAL" clId="{9EC13C94-B4A9-4348-B491-190B94B4A1BA}" dt="2022-03-30T08:06:26.949" v="1222" actId="790"/>
        <pc:sldMkLst>
          <pc:docMk/>
          <pc:sldMk cId="4078053115" sldId="616"/>
        </pc:sldMkLst>
      </pc:sldChg>
      <pc:sldChg chg="modSp add mod ord">
        <pc:chgData name="Hollink, Vera" userId="d6528aa8-57f8-4f7f-8002-560e631d30ba" providerId="ADAL" clId="{9EC13C94-B4A9-4348-B491-190B94B4A1BA}" dt="2022-03-30T09:00:20.937" v="2228" actId="108"/>
        <pc:sldMkLst>
          <pc:docMk/>
          <pc:sldMk cId="2213565720" sldId="617"/>
        </pc:sldMkLst>
      </pc:sldChg>
      <pc:sldChg chg="add del">
        <pc:chgData name="Hollink, Vera" userId="d6528aa8-57f8-4f7f-8002-560e631d30ba" providerId="ADAL" clId="{9EC13C94-B4A9-4348-B491-190B94B4A1BA}" dt="2022-03-30T08:06:09.995" v="1219" actId="47"/>
        <pc:sldMkLst>
          <pc:docMk/>
          <pc:sldMk cId="3115044843" sldId="618"/>
        </pc:sldMkLst>
      </pc:sldChg>
      <pc:sldChg chg="add">
        <pc:chgData name="Hollink, Vera" userId="d6528aa8-57f8-4f7f-8002-560e631d30ba" providerId="ADAL" clId="{9EC13C94-B4A9-4348-B491-190B94B4A1BA}" dt="2022-03-30T08:06:06.270" v="1218"/>
        <pc:sldMkLst>
          <pc:docMk/>
          <pc:sldMk cId="3585188327" sldId="619"/>
        </pc:sldMkLst>
      </pc:sldChg>
      <pc:sldChg chg="add">
        <pc:chgData name="Hollink, Vera" userId="d6528aa8-57f8-4f7f-8002-560e631d30ba" providerId="ADAL" clId="{9EC13C94-B4A9-4348-B491-190B94B4A1BA}" dt="2022-03-30T08:06:06.270" v="1218"/>
        <pc:sldMkLst>
          <pc:docMk/>
          <pc:sldMk cId="1323395210" sldId="620"/>
        </pc:sldMkLst>
      </pc:sldChg>
      <pc:sldChg chg="addSp delSp add">
        <pc:chgData name="Hollink, Vera" userId="d6528aa8-57f8-4f7f-8002-560e631d30ba" providerId="ADAL" clId="{9EC13C94-B4A9-4348-B491-190B94B4A1BA}" dt="2022-03-30T08:18:10.040" v="1469"/>
        <pc:sldMkLst>
          <pc:docMk/>
          <pc:sldMk cId="3512265211" sldId="621"/>
        </pc:sldMkLst>
      </pc:sldChg>
      <pc:sldChg chg="add del ord">
        <pc:chgData name="Hollink, Vera" userId="d6528aa8-57f8-4f7f-8002-560e631d30ba" providerId="ADAL" clId="{9EC13C94-B4A9-4348-B491-190B94B4A1BA}" dt="2022-03-30T08:21:27.391" v="1520" actId="47"/>
        <pc:sldMkLst>
          <pc:docMk/>
          <pc:sldMk cId="2442060649" sldId="622"/>
        </pc:sldMkLst>
      </pc:sldChg>
      <pc:sldChg chg="modSp add del mod">
        <pc:chgData name="Hollink, Vera" userId="d6528aa8-57f8-4f7f-8002-560e631d30ba" providerId="ADAL" clId="{9EC13C94-B4A9-4348-B491-190B94B4A1BA}" dt="2022-03-30T08:08:42.620" v="1265" actId="47"/>
        <pc:sldMkLst>
          <pc:docMk/>
          <pc:sldMk cId="1460529775" sldId="623"/>
        </pc:sldMkLst>
      </pc:sldChg>
      <pc:sldChg chg="modSp add mod">
        <pc:chgData name="Hollink, Vera" userId="d6528aa8-57f8-4f7f-8002-560e631d30ba" providerId="ADAL" clId="{9EC13C94-B4A9-4348-B491-190B94B4A1BA}" dt="2022-03-30T08:10:30.961" v="1313" actId="20577"/>
        <pc:sldMkLst>
          <pc:docMk/>
          <pc:sldMk cId="1353700544" sldId="624"/>
        </pc:sldMkLst>
      </pc:sldChg>
      <pc:sldChg chg="addSp delSp modSp add mod modAnim">
        <pc:chgData name="Hollink, Vera" userId="d6528aa8-57f8-4f7f-8002-560e631d30ba" providerId="ADAL" clId="{9EC13C94-B4A9-4348-B491-190B94B4A1BA}" dt="2022-03-30T08:15:02.656" v="1407"/>
        <pc:sldMkLst>
          <pc:docMk/>
          <pc:sldMk cId="2737926321" sldId="625"/>
        </pc:sldMkLst>
      </pc:sldChg>
      <pc:sldChg chg="modSp add del mod">
        <pc:chgData name="Hollink, Vera" userId="d6528aa8-57f8-4f7f-8002-560e631d30ba" providerId="ADAL" clId="{9EC13C94-B4A9-4348-B491-190B94B4A1BA}" dt="2022-03-30T08:15:16.104" v="1408" actId="47"/>
        <pc:sldMkLst>
          <pc:docMk/>
          <pc:sldMk cId="983327315" sldId="626"/>
        </pc:sldMkLst>
      </pc:sldChg>
      <pc:sldChg chg="addSp delSp modSp add mod ord">
        <pc:chgData name="Hollink, Vera" userId="d6528aa8-57f8-4f7f-8002-560e631d30ba" providerId="ADAL" clId="{9EC13C94-B4A9-4348-B491-190B94B4A1BA}" dt="2022-03-30T08:19:12.205" v="1495" actId="1076"/>
        <pc:sldMkLst>
          <pc:docMk/>
          <pc:sldMk cId="2651345135" sldId="627"/>
        </pc:sldMkLst>
      </pc:sldChg>
      <pc:sldChg chg="addSp delSp modSp add mod ord modTransition">
        <pc:chgData name="Hollink, Vera" userId="d6528aa8-57f8-4f7f-8002-560e631d30ba" providerId="ADAL" clId="{9EC13C94-B4A9-4348-B491-190B94B4A1BA}" dt="2022-03-30T08:20:15.256" v="1502" actId="1076"/>
        <pc:sldMkLst>
          <pc:docMk/>
          <pc:sldMk cId="689545696" sldId="628"/>
        </pc:sldMkLst>
      </pc:sldChg>
      <pc:sldChg chg="addSp delSp modSp add mod modTransition">
        <pc:chgData name="Hollink, Vera" userId="d6528aa8-57f8-4f7f-8002-560e631d30ba" providerId="ADAL" clId="{9EC13C94-B4A9-4348-B491-190B94B4A1BA}" dt="2022-03-30T08:21:34.888" v="1526" actId="20577"/>
        <pc:sldMkLst>
          <pc:docMk/>
          <pc:sldMk cId="1621872801" sldId="629"/>
        </pc:sldMkLst>
      </pc:sldChg>
      <pc:sldChg chg="add del">
        <pc:chgData name="Hollink, Vera" userId="d6528aa8-57f8-4f7f-8002-560e631d30ba" providerId="ADAL" clId="{9EC13C94-B4A9-4348-B491-190B94B4A1BA}" dt="2022-03-30T08:21:10.147" v="1519" actId="47"/>
        <pc:sldMkLst>
          <pc:docMk/>
          <pc:sldMk cId="1044393696" sldId="630"/>
        </pc:sldMkLst>
      </pc:sldChg>
      <pc:sldChg chg="addSp delSp modSp add mod modTransition">
        <pc:chgData name="Hollink, Vera" userId="d6528aa8-57f8-4f7f-8002-560e631d30ba" providerId="ADAL" clId="{9EC13C94-B4A9-4348-B491-190B94B4A1BA}" dt="2022-03-30T08:22:07.136" v="1557" actId="478"/>
        <pc:sldMkLst>
          <pc:docMk/>
          <pc:sldMk cId="4255049341" sldId="631"/>
        </pc:sldMkLst>
      </pc:sldChg>
      <pc:sldChg chg="add del">
        <pc:chgData name="Hollink, Vera" userId="d6528aa8-57f8-4f7f-8002-560e631d30ba" providerId="ADAL" clId="{9EC13C94-B4A9-4348-B491-190B94B4A1BA}" dt="2022-03-30T08:09:37.988" v="1287" actId="47"/>
        <pc:sldMkLst>
          <pc:docMk/>
          <pc:sldMk cId="223088494" sldId="632"/>
        </pc:sldMkLst>
      </pc:sldChg>
      <pc:sldChg chg="add del">
        <pc:chgData name="Hollink, Vera" userId="d6528aa8-57f8-4f7f-8002-560e631d30ba" providerId="ADAL" clId="{9EC13C94-B4A9-4348-B491-190B94B4A1BA}" dt="2022-03-30T08:09:39.467" v="1288" actId="47"/>
        <pc:sldMkLst>
          <pc:docMk/>
          <pc:sldMk cId="747363210" sldId="633"/>
        </pc:sldMkLst>
      </pc:sldChg>
      <pc:sldChg chg="modSp add mod">
        <pc:chgData name="Hollink, Vera" userId="d6528aa8-57f8-4f7f-8002-560e631d30ba" providerId="ADAL" clId="{9EC13C94-B4A9-4348-B491-190B94B4A1BA}" dt="2022-03-30T08:08:34.992" v="1264" actId="20577"/>
        <pc:sldMkLst>
          <pc:docMk/>
          <pc:sldMk cId="3710223277" sldId="634"/>
        </pc:sldMkLst>
      </pc:sldChg>
      <pc:sldChg chg="add">
        <pc:chgData name="Hollink, Vera" userId="d6528aa8-57f8-4f7f-8002-560e631d30ba" providerId="ADAL" clId="{9EC13C94-B4A9-4348-B491-190B94B4A1BA}" dt="2022-03-30T08:18:12.486" v="1470" actId="2890"/>
        <pc:sldMkLst>
          <pc:docMk/>
          <pc:sldMk cId="2682102814" sldId="635"/>
        </pc:sldMkLst>
      </pc:sldChg>
      <pc:sldChg chg="addSp delSp modSp add mod ord modAnim">
        <pc:chgData name="Hollink, Vera" userId="d6528aa8-57f8-4f7f-8002-560e631d30ba" providerId="ADAL" clId="{9EC13C94-B4A9-4348-B491-190B94B4A1BA}" dt="2022-03-30T11:50:27.889" v="3241" actId="20577"/>
        <pc:sldMkLst>
          <pc:docMk/>
          <pc:sldMk cId="940049607" sldId="636"/>
        </pc:sldMkLst>
      </pc:sldChg>
      <pc:sldChg chg="new del">
        <pc:chgData name="Hollink, Vera" userId="d6528aa8-57f8-4f7f-8002-560e631d30ba" providerId="ADAL" clId="{9EC13C94-B4A9-4348-B491-190B94B4A1BA}" dt="2022-03-30T08:23:58.793" v="1608" actId="47"/>
        <pc:sldMkLst>
          <pc:docMk/>
          <pc:sldMk cId="2134971966" sldId="637"/>
        </pc:sldMkLst>
      </pc:sldChg>
      <pc:sldChg chg="modSp add mod">
        <pc:chgData name="Hollink, Vera" userId="d6528aa8-57f8-4f7f-8002-560e631d30ba" providerId="ADAL" clId="{9EC13C94-B4A9-4348-B491-190B94B4A1BA}" dt="2022-03-30T09:00:05.061" v="2213" actId="108"/>
        <pc:sldMkLst>
          <pc:docMk/>
          <pc:sldMk cId="3020172366" sldId="637"/>
        </pc:sldMkLst>
      </pc:sldChg>
      <pc:sldChg chg="addSp delSp modSp add mod delAnim modAnim">
        <pc:chgData name="Hollink, Vera" userId="d6528aa8-57f8-4f7f-8002-560e631d30ba" providerId="ADAL" clId="{9EC13C94-B4A9-4348-B491-190B94B4A1BA}" dt="2022-03-30T12:08:24.311" v="4029" actId="20577"/>
        <pc:sldMkLst>
          <pc:docMk/>
          <pc:sldMk cId="1628816655" sldId="638"/>
        </pc:sldMkLst>
      </pc:sldChg>
      <pc:sldChg chg="delSp modSp add mod delAnim modAnim">
        <pc:chgData name="Hollink, Vera" userId="d6528aa8-57f8-4f7f-8002-560e631d30ba" providerId="ADAL" clId="{9EC13C94-B4A9-4348-B491-190B94B4A1BA}" dt="2022-03-30T11:39:36.755" v="2904" actId="790"/>
        <pc:sldMkLst>
          <pc:docMk/>
          <pc:sldMk cId="3277983651" sldId="639"/>
        </pc:sldMkLst>
      </pc:sldChg>
      <pc:sldChg chg="addSp delSp modSp add mod delAnim modAnim">
        <pc:chgData name="Hollink, Vera" userId="d6528aa8-57f8-4f7f-8002-560e631d30ba" providerId="ADAL" clId="{9EC13C94-B4A9-4348-B491-190B94B4A1BA}" dt="2022-03-30T11:40:57.145" v="2919"/>
        <pc:sldMkLst>
          <pc:docMk/>
          <pc:sldMk cId="3775034505" sldId="640"/>
        </pc:sldMkLst>
      </pc:sldChg>
      <pc:sldChg chg="modSp add mod">
        <pc:chgData name="Hollink, Vera" userId="d6528aa8-57f8-4f7f-8002-560e631d30ba" providerId="ADAL" clId="{9EC13C94-B4A9-4348-B491-190B94B4A1BA}" dt="2022-03-30T11:45:17.584" v="3155" actId="20577"/>
        <pc:sldMkLst>
          <pc:docMk/>
          <pc:sldMk cId="2257758405" sldId="641"/>
        </pc:sldMkLst>
      </pc:sldChg>
      <pc:sldChg chg="modSp add mod">
        <pc:chgData name="Hollink, Vera" userId="d6528aa8-57f8-4f7f-8002-560e631d30ba" providerId="ADAL" clId="{9EC13C94-B4A9-4348-B491-190B94B4A1BA}" dt="2022-03-30T11:47:26.136" v="3159" actId="207"/>
        <pc:sldMkLst>
          <pc:docMk/>
          <pc:sldMk cId="750024071" sldId="642"/>
        </pc:sldMkLst>
      </pc:sldChg>
      <pc:sldChg chg="modSp add mod">
        <pc:chgData name="Hollink, Vera" userId="d6528aa8-57f8-4f7f-8002-560e631d30ba" providerId="ADAL" clId="{9EC13C94-B4A9-4348-B491-190B94B4A1BA}" dt="2022-03-30T11:47:46.488" v="3161" actId="207"/>
        <pc:sldMkLst>
          <pc:docMk/>
          <pc:sldMk cId="2373392077" sldId="643"/>
        </pc:sldMkLst>
      </pc:sldChg>
      <pc:sldChg chg="modSp add mod">
        <pc:chgData name="Hollink, Vera" userId="d6528aa8-57f8-4f7f-8002-560e631d30ba" providerId="ADAL" clId="{9EC13C94-B4A9-4348-B491-190B94B4A1BA}" dt="2022-03-30T11:47:33.760" v="3160" actId="207"/>
        <pc:sldMkLst>
          <pc:docMk/>
          <pc:sldMk cId="1626610415" sldId="644"/>
        </pc:sldMkLst>
      </pc:sldChg>
      <pc:sldChg chg="modSp add mod">
        <pc:chgData name="Hollink, Vera" userId="d6528aa8-57f8-4f7f-8002-560e631d30ba" providerId="ADAL" clId="{9EC13C94-B4A9-4348-B491-190B94B4A1BA}" dt="2022-03-30T11:47:56.643" v="3163" actId="207"/>
        <pc:sldMkLst>
          <pc:docMk/>
          <pc:sldMk cId="3777144760" sldId="645"/>
        </pc:sldMkLst>
      </pc:sldChg>
      <pc:sldChg chg="modSp add del mod modAnim">
        <pc:chgData name="Hollink, Vera" userId="d6528aa8-57f8-4f7f-8002-560e631d30ba" providerId="ADAL" clId="{9EC13C94-B4A9-4348-B491-190B94B4A1BA}" dt="2022-03-30T12:06:39.198" v="3976" actId="47"/>
        <pc:sldMkLst>
          <pc:docMk/>
          <pc:sldMk cId="1380688758" sldId="646"/>
        </pc:sldMkLst>
      </pc:sldChg>
      <pc:sldChg chg="addSp delSp modSp add mod delAnim modAnim">
        <pc:chgData name="Hollink, Vera" userId="d6528aa8-57f8-4f7f-8002-560e631d30ba" providerId="ADAL" clId="{9EC13C94-B4A9-4348-B491-190B94B4A1BA}" dt="2022-03-30T12:14:56.047" v="4109" actId="20577"/>
        <pc:sldMkLst>
          <pc:docMk/>
          <pc:sldMk cId="191548108" sldId="647"/>
        </pc:sldMkLst>
      </pc:sldChg>
      <pc:sldChg chg="addSp delSp modSp add mod delAnim modAnim">
        <pc:chgData name="Hollink, Vera" userId="d6528aa8-57f8-4f7f-8002-560e631d30ba" providerId="ADAL" clId="{9EC13C94-B4A9-4348-B491-190B94B4A1BA}" dt="2022-03-30T12:15:34.202" v="4131" actId="20577"/>
        <pc:sldMkLst>
          <pc:docMk/>
          <pc:sldMk cId="1052126894" sldId="648"/>
        </pc:sldMkLst>
      </pc:sldChg>
      <pc:sldChg chg="delSp modSp add mod delAnim modAnim">
        <pc:chgData name="Hollink, Vera" userId="d6528aa8-57f8-4f7f-8002-560e631d30ba" providerId="ADAL" clId="{9EC13C94-B4A9-4348-B491-190B94B4A1BA}" dt="2022-03-30T12:15:52.760" v="4149" actId="20577"/>
        <pc:sldMkLst>
          <pc:docMk/>
          <pc:sldMk cId="1712611411" sldId="649"/>
        </pc:sldMkLst>
      </pc:sldChg>
      <pc:sldChg chg="modSp add mod">
        <pc:chgData name="Hollink, Vera" userId="d6528aa8-57f8-4f7f-8002-560e631d30ba" providerId="ADAL" clId="{9EC13C94-B4A9-4348-B491-190B94B4A1BA}" dt="2022-03-30T12:25:51.857" v="4561" actId="108"/>
        <pc:sldMkLst>
          <pc:docMk/>
          <pc:sldMk cId="490396031" sldId="650"/>
        </pc:sldMkLst>
      </pc:sldChg>
      <pc:sldChg chg="addSp delSp modSp add mod modAnim">
        <pc:chgData name="Hollink, Vera" userId="d6528aa8-57f8-4f7f-8002-560e631d30ba" providerId="ADAL" clId="{9EC13C94-B4A9-4348-B491-190B94B4A1BA}" dt="2022-03-30T13:53:12.363" v="4818"/>
        <pc:sldMkLst>
          <pc:docMk/>
          <pc:sldMk cId="615443557" sldId="651"/>
        </pc:sldMkLst>
      </pc:sldChg>
      <pc:sldChg chg="addSp delSp modSp add mod delAnim">
        <pc:chgData name="Hollink, Vera" userId="d6528aa8-57f8-4f7f-8002-560e631d30ba" providerId="ADAL" clId="{9EC13C94-B4A9-4348-B491-190B94B4A1BA}" dt="2022-03-30T13:56:21.747" v="4843" actId="1076"/>
        <pc:sldMkLst>
          <pc:docMk/>
          <pc:sldMk cId="3639770631" sldId="652"/>
        </pc:sldMkLst>
      </pc:sldChg>
      <pc:sldChg chg="modSp add mod">
        <pc:chgData name="Hollink, Vera" userId="d6528aa8-57f8-4f7f-8002-560e631d30ba" providerId="ADAL" clId="{9EC13C94-B4A9-4348-B491-190B94B4A1BA}" dt="2022-03-30T13:57:23.029" v="4846" actId="108"/>
        <pc:sldMkLst>
          <pc:docMk/>
          <pc:sldMk cId="292864798" sldId="653"/>
        </pc:sldMkLst>
      </pc:sldChg>
      <pc:sldChg chg="addSp modSp add mod modAnim">
        <pc:chgData name="Hollink, Vera" userId="d6528aa8-57f8-4f7f-8002-560e631d30ba" providerId="ADAL" clId="{9EC13C94-B4A9-4348-B491-190B94B4A1BA}" dt="2022-03-30T14:07:18.162" v="5104"/>
        <pc:sldMkLst>
          <pc:docMk/>
          <pc:sldMk cId="1945725802" sldId="654"/>
        </pc:sldMkLst>
      </pc:sldChg>
      <pc:sldChg chg="addSp delSp modSp add mod delAnim modAnim">
        <pc:chgData name="Hollink, Vera" userId="d6528aa8-57f8-4f7f-8002-560e631d30ba" providerId="ADAL" clId="{9EC13C94-B4A9-4348-B491-190B94B4A1BA}" dt="2022-03-30T14:10:55.723" v="5233"/>
        <pc:sldMkLst>
          <pc:docMk/>
          <pc:sldMk cId="2808183710" sldId="655"/>
        </pc:sldMkLst>
      </pc:sldChg>
      <pc:sldChg chg="addSp delSp modSp add del mod modAnim">
        <pc:chgData name="Hollink, Vera" userId="d6528aa8-57f8-4f7f-8002-560e631d30ba" providerId="ADAL" clId="{9EC13C94-B4A9-4348-B491-190B94B4A1BA}" dt="2022-03-30T14:19:18.694" v="5378" actId="47"/>
        <pc:sldMkLst>
          <pc:docMk/>
          <pc:sldMk cId="887569728" sldId="656"/>
        </pc:sldMkLst>
      </pc:sldChg>
      <pc:sldChg chg="delSp modSp add del mod modAnim">
        <pc:chgData name="Hollink, Vera" userId="d6528aa8-57f8-4f7f-8002-560e631d30ba" providerId="ADAL" clId="{9EC13C94-B4A9-4348-B491-190B94B4A1BA}" dt="2022-03-30T15:06:05.894" v="5481" actId="47"/>
        <pc:sldMkLst>
          <pc:docMk/>
          <pc:sldMk cId="3159542389" sldId="656"/>
        </pc:sldMkLst>
      </pc:sldChg>
      <pc:sldChg chg="delSp modSp add mod">
        <pc:chgData name="Hollink, Vera" userId="d6528aa8-57f8-4f7f-8002-560e631d30ba" providerId="ADAL" clId="{9EC13C94-B4A9-4348-B491-190B94B4A1BA}" dt="2022-03-31T06:48:07.334" v="5606" actId="108"/>
        <pc:sldMkLst>
          <pc:docMk/>
          <pc:sldMk cId="2250509988" sldId="657"/>
        </pc:sldMkLst>
      </pc:sldChg>
      <pc:sldChg chg="delSp modSp add mod">
        <pc:chgData name="Hollink, Vera" userId="d6528aa8-57f8-4f7f-8002-560e631d30ba" providerId="ADAL" clId="{9EC13C94-B4A9-4348-B491-190B94B4A1BA}" dt="2022-03-30T15:06:02.345" v="5480" actId="114"/>
        <pc:sldMkLst>
          <pc:docMk/>
          <pc:sldMk cId="2389623031" sldId="658"/>
        </pc:sldMkLst>
      </pc:sldChg>
      <pc:sldMasterChg chg="del delSldLayout">
        <pc:chgData name="Hollink, Vera" userId="d6528aa8-57f8-4f7f-8002-560e631d30ba" providerId="ADAL" clId="{9EC13C94-B4A9-4348-B491-190B94B4A1BA}" dt="2022-03-30T08:10:07.190" v="1300" actId="47"/>
        <pc:sldMasterMkLst>
          <pc:docMk/>
          <pc:sldMasterMk cId="1274595155" sldId="2147483648"/>
        </pc:sldMasterMkLst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903886725" sldId="2147483649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125616730" sldId="2147483650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835251942" sldId="2147483651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3221837357" sldId="2147483652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1013438918" sldId="2147483653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310999692" sldId="2147483654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1151711532" sldId="2147483655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3867004562" sldId="2147483656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2838169804" sldId="2147483657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2365970834" sldId="2147483658"/>
          </pc:sldLayoutMkLst>
        </pc:sldLayoutChg>
        <pc:sldLayoutChg chg="del">
          <pc:chgData name="Hollink, Vera" userId="d6528aa8-57f8-4f7f-8002-560e631d30ba" providerId="ADAL" clId="{9EC13C94-B4A9-4348-B491-190B94B4A1BA}" dt="2022-03-30T08:10:07.190" v="1300" actId="47"/>
          <pc:sldLayoutMkLst>
            <pc:docMk/>
            <pc:sldMasterMk cId="1274595155" sldId="2147483648"/>
            <pc:sldLayoutMk cId="3768854397" sldId="2147483659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1274595155" sldId="2147483648"/>
            <pc:sldLayoutMk cId="2112433903" sldId="2147483735"/>
          </pc:sldLayoutMkLst>
        </pc:sldLayoutChg>
      </pc:sldMasterChg>
      <pc:sldMasterChg chg="delSldLayout">
        <pc:chgData name="Hollink, Vera" userId="d6528aa8-57f8-4f7f-8002-560e631d30ba" providerId="ADAL" clId="{9EC13C94-B4A9-4348-B491-190B94B4A1BA}" dt="2022-03-30T08:21:10.147" v="1519" actId="47"/>
        <pc:sldMasterMkLst>
          <pc:docMk/>
          <pc:sldMasterMk cId="2782569270" sldId="2147483685"/>
        </pc:sldMasterMkLst>
        <pc:sldLayoutChg chg="del">
          <pc:chgData name="Hollink, Vera" userId="d6528aa8-57f8-4f7f-8002-560e631d30ba" providerId="ADAL" clId="{9EC13C94-B4A9-4348-B491-190B94B4A1BA}" dt="2022-03-30T08:21:10.147" v="1519" actId="47"/>
          <pc:sldLayoutMkLst>
            <pc:docMk/>
            <pc:sldMasterMk cId="2782569270" sldId="2147483685"/>
            <pc:sldLayoutMk cId="2549631118" sldId="2147483755"/>
          </pc:sldLayoutMkLst>
        </pc:sldLayoutChg>
      </pc:sldMasterChg>
      <pc:sldMasterChg chg="del delSldLayout">
        <pc:chgData name="Hollink, Vera" userId="d6528aa8-57f8-4f7f-8002-560e631d30ba" providerId="ADAL" clId="{9EC13C94-B4A9-4348-B491-190B94B4A1BA}" dt="2022-03-30T08:10:11.917" v="1308" actId="47"/>
        <pc:sldMasterMkLst>
          <pc:docMk/>
          <pc:sldMasterMk cId="1869061773" sldId="2147483699"/>
        </pc:sldMasterMkLst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4265546373" sldId="2147483700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2218785339" sldId="2147483701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1256838496" sldId="2147483702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1718481666" sldId="2147483703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3758465748" sldId="2147483704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2246219989" sldId="2147483705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1662631364" sldId="2147483706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386166371" sldId="2147483707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2759731625" sldId="2147483708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2244510935" sldId="2147483709"/>
          </pc:sldLayoutMkLst>
        </pc:sldLayoutChg>
        <pc:sldLayoutChg chg="del">
          <pc:chgData name="Hollink, Vera" userId="d6528aa8-57f8-4f7f-8002-560e631d30ba" providerId="ADAL" clId="{9EC13C94-B4A9-4348-B491-190B94B4A1BA}" dt="2022-03-30T08:10:11.917" v="1308" actId="47"/>
          <pc:sldLayoutMkLst>
            <pc:docMk/>
            <pc:sldMasterMk cId="1869061773" sldId="2147483699"/>
            <pc:sldLayoutMk cId="4030206817" sldId="2147483710"/>
          </pc:sldLayoutMkLst>
        </pc:sldLayoutChg>
      </pc:sldMasterChg>
      <pc:sldMasterChg chg="del delSldLayout">
        <pc:chgData name="Hollink, Vera" userId="d6528aa8-57f8-4f7f-8002-560e631d30ba" providerId="ADAL" clId="{9EC13C94-B4A9-4348-B491-190B94B4A1BA}" dt="2022-03-30T08:09:53.632" v="1289" actId="47"/>
        <pc:sldMasterMkLst>
          <pc:docMk/>
          <pc:sldMasterMk cId="0" sldId="2147483736"/>
        </pc:sldMasterMkLst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3479278929" sldId="2147483737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749145458" sldId="2147483738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4105496968" sldId="2147483739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196997308" sldId="2147483740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4180144615" sldId="2147483741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3757227492" sldId="2147483742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2224339679" sldId="2147483743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2109218146" sldId="2147483744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745834039" sldId="2147483745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4083610169" sldId="2147483746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2908038111" sldId="2147483747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3026064827" sldId="2147483748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455900880" sldId="2147483749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1225312359" sldId="2147483750"/>
          </pc:sldLayoutMkLst>
        </pc:sldLayoutChg>
        <pc:sldLayoutChg chg="del">
          <pc:chgData name="Hollink, Vera" userId="d6528aa8-57f8-4f7f-8002-560e631d30ba" providerId="ADAL" clId="{9EC13C94-B4A9-4348-B491-190B94B4A1BA}" dt="2022-03-30T08:09:53.632" v="1289" actId="47"/>
          <pc:sldLayoutMkLst>
            <pc:docMk/>
            <pc:sldMasterMk cId="0" sldId="2147483736"/>
            <pc:sldLayoutMk cId="995871097" sldId="2147483751"/>
          </pc:sldLayoutMkLst>
        </pc:sldLayoutChg>
      </pc:sldMasterChg>
    </pc:docChg>
  </pc:docChgLst>
  <pc:docChgLst>
    <pc:chgData name="Hollink, Vera" userId="d6528aa8-57f8-4f7f-8002-560e631d30ba" providerId="ADAL" clId="{D2A7A09E-3524-4AB9-9C84-7B9459AEDA5D}"/>
    <pc:docChg chg="undo custSel addSld delSld modSld sldOrd">
      <pc:chgData name="Hollink, Vera" userId="d6528aa8-57f8-4f7f-8002-560e631d30ba" providerId="ADAL" clId="{D2A7A09E-3524-4AB9-9C84-7B9459AEDA5D}" dt="2024-03-05T09:21:57.548" v="1332" actId="14100"/>
      <pc:docMkLst>
        <pc:docMk/>
      </pc:docMkLst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398737237" sldId="309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781320476" sldId="365"/>
        </pc:sldMkLst>
      </pc:sldChg>
      <pc:sldChg chg="modSp mod">
        <pc:chgData name="Hollink, Vera" userId="d6528aa8-57f8-4f7f-8002-560e631d30ba" providerId="ADAL" clId="{D2A7A09E-3524-4AB9-9C84-7B9459AEDA5D}" dt="2024-02-27T08:29:42.335" v="259" actId="20577"/>
        <pc:sldMkLst>
          <pc:docMk/>
          <pc:sldMk cId="3306812353" sldId="464"/>
        </pc:sldMkLst>
      </pc:sldChg>
      <pc:sldChg chg="modSp mod">
        <pc:chgData name="Hollink, Vera" userId="d6528aa8-57f8-4f7f-8002-560e631d30ba" providerId="ADAL" clId="{D2A7A09E-3524-4AB9-9C84-7B9459AEDA5D}" dt="2024-02-27T09:35:10.854" v="1207" actId="20577"/>
        <pc:sldMkLst>
          <pc:docMk/>
          <pc:sldMk cId="1277797752" sldId="465"/>
        </pc:sldMkLst>
      </pc:sldChg>
      <pc:sldChg chg="modSp mod">
        <pc:chgData name="Hollink, Vera" userId="d6528aa8-57f8-4f7f-8002-560e631d30ba" providerId="ADAL" clId="{D2A7A09E-3524-4AB9-9C84-7B9459AEDA5D}" dt="2024-02-27T09:35:36.583" v="1218" actId="20577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D2A7A09E-3524-4AB9-9C84-7B9459AEDA5D}" dt="2024-02-27T08:26:56.978" v="68"/>
        <pc:sldMkLst>
          <pc:docMk/>
          <pc:sldMk cId="546780635" sldId="468"/>
        </pc:sldMkLst>
      </pc:sldChg>
      <pc:sldChg chg="modSp mod">
        <pc:chgData name="Hollink, Vera" userId="d6528aa8-57f8-4f7f-8002-560e631d30ba" providerId="ADAL" clId="{D2A7A09E-3524-4AB9-9C84-7B9459AEDA5D}" dt="2024-02-27T08:31:02.584" v="307" actId="20577"/>
        <pc:sldMkLst>
          <pc:docMk/>
          <pc:sldMk cId="4052142113" sldId="472"/>
        </pc:sldMkLst>
      </pc:sldChg>
      <pc:sldChg chg="del">
        <pc:chgData name="Hollink, Vera" userId="d6528aa8-57f8-4f7f-8002-560e631d30ba" providerId="ADAL" clId="{D2A7A09E-3524-4AB9-9C84-7B9459AEDA5D}" dt="2024-02-27T08:27:06.353" v="69" actId="47"/>
        <pc:sldMkLst>
          <pc:docMk/>
          <pc:sldMk cId="478020988" sldId="576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201528648" sldId="600"/>
        </pc:sldMkLst>
      </pc:sldChg>
      <pc:sldChg chg="modSp mod">
        <pc:chgData name="Hollink, Vera" userId="d6528aa8-57f8-4f7f-8002-560e631d30ba" providerId="ADAL" clId="{D2A7A09E-3524-4AB9-9C84-7B9459AEDA5D}" dt="2024-02-27T08:32:21.345" v="400" actId="20577"/>
        <pc:sldMkLst>
          <pc:docMk/>
          <pc:sldMk cId="3874483293" sldId="605"/>
        </pc:sldMkLst>
      </pc:sldChg>
      <pc:sldChg chg="addSp modSp">
        <pc:chgData name="Hollink, Vera" userId="d6528aa8-57f8-4f7f-8002-560e631d30ba" providerId="ADAL" clId="{D2A7A09E-3524-4AB9-9C84-7B9459AEDA5D}" dt="2024-02-27T08:54:32.871" v="441" actId="1076"/>
        <pc:sldMkLst>
          <pc:docMk/>
          <pc:sldMk cId="2737926321" sldId="625"/>
        </pc:sldMkLst>
      </pc:sldChg>
      <pc:sldChg chg="addSp modSp mod modAnim">
        <pc:chgData name="Hollink, Vera" userId="d6528aa8-57f8-4f7f-8002-560e631d30ba" providerId="ADAL" clId="{D2A7A09E-3524-4AB9-9C84-7B9459AEDA5D}" dt="2024-02-27T08:53:29.264" v="437"/>
        <pc:sldMkLst>
          <pc:docMk/>
          <pc:sldMk cId="3710223277" sldId="634"/>
        </pc:sldMkLst>
      </pc:sldChg>
      <pc:sldChg chg="addSp delSp modSp mod delAnim modAnim">
        <pc:chgData name="Hollink, Vera" userId="d6528aa8-57f8-4f7f-8002-560e631d30ba" providerId="ADAL" clId="{D2A7A09E-3524-4AB9-9C84-7B9459AEDA5D}" dt="2024-02-27T09:14:11.776" v="597"/>
        <pc:sldMkLst>
          <pc:docMk/>
          <pc:sldMk cId="940049607" sldId="636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628816655" sldId="638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3277983651" sldId="639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3775034505" sldId="640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2257758405" sldId="641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750024071" sldId="642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2373392077" sldId="643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626610415" sldId="644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3777144760" sldId="645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91548108" sldId="647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052126894" sldId="648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712611411" sldId="649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490396031" sldId="650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615443557" sldId="651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3639770631" sldId="652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292864798" sldId="653"/>
        </pc:sldMkLst>
      </pc:sldChg>
      <pc:sldChg chg="addSp delSp modSp mod modAnim">
        <pc:chgData name="Hollink, Vera" userId="d6528aa8-57f8-4f7f-8002-560e631d30ba" providerId="ADAL" clId="{D2A7A09E-3524-4AB9-9C84-7B9459AEDA5D}" dt="2024-03-05T09:21:57.548" v="1332" actId="14100"/>
        <pc:sldMkLst>
          <pc:docMk/>
          <pc:sldMk cId="2808183710" sldId="655"/>
        </pc:sldMkLst>
      </pc:sldChg>
      <pc:sldChg chg="modSp mod modAnim">
        <pc:chgData name="Hollink, Vera" userId="d6528aa8-57f8-4f7f-8002-560e631d30ba" providerId="ADAL" clId="{D2A7A09E-3524-4AB9-9C84-7B9459AEDA5D}" dt="2024-02-27T09:37:00.586" v="1222"/>
        <pc:sldMkLst>
          <pc:docMk/>
          <pc:sldMk cId="2250509988" sldId="657"/>
        </pc:sldMkLst>
      </pc:sldChg>
      <pc:sldChg chg="modSp mod modAnim">
        <pc:chgData name="Hollink, Vera" userId="d6528aa8-57f8-4f7f-8002-560e631d30ba" providerId="ADAL" clId="{D2A7A09E-3524-4AB9-9C84-7B9459AEDA5D}" dt="2024-02-27T09:37:17.833" v="1223" actId="20577"/>
        <pc:sldMkLst>
          <pc:docMk/>
          <pc:sldMk cId="2221312064" sldId="661"/>
        </pc:sldMkLst>
      </pc:sldChg>
      <pc:sldChg chg="addSp delSp modSp add mod modAnim">
        <pc:chgData name="Hollink, Vera" userId="d6528aa8-57f8-4f7f-8002-560e631d30ba" providerId="ADAL" clId="{D2A7A09E-3524-4AB9-9C84-7B9459AEDA5D}" dt="2024-02-27T09:24:06.771" v="804"/>
        <pc:sldMkLst>
          <pc:docMk/>
          <pc:sldMk cId="823922753" sldId="663"/>
        </pc:sldMkLst>
      </pc:sldChg>
      <pc:sldChg chg="del">
        <pc:chgData name="Hollink, Vera" userId="d6528aa8-57f8-4f7f-8002-560e631d30ba" providerId="ADAL" clId="{D2A7A09E-3524-4AB9-9C84-7B9459AEDA5D}" dt="2024-02-27T08:23:45.814" v="0" actId="47"/>
        <pc:sldMkLst>
          <pc:docMk/>
          <pc:sldMk cId="1233254476" sldId="663"/>
        </pc:sldMkLst>
      </pc:sldChg>
      <pc:sldChg chg="add ord">
        <pc:chgData name="Hollink, Vera" userId="d6528aa8-57f8-4f7f-8002-560e631d30ba" providerId="ADAL" clId="{D2A7A09E-3524-4AB9-9C84-7B9459AEDA5D}" dt="2024-02-27T10:11:18.229" v="1226"/>
        <pc:sldMkLst>
          <pc:docMk/>
          <pc:sldMk cId="24692" sldId="665"/>
        </pc:sldMkLst>
      </pc:sldChg>
    </pc:docChg>
  </pc:docChgLst>
  <pc:docChgLst>
    <pc:chgData name="Hollink, Vera" userId="d6528aa8-57f8-4f7f-8002-560e631d30ba" providerId="ADAL" clId="{EB512679-BD0C-4079-9CF4-FDB5531418E6}"/>
    <pc:docChg chg="custSel addSld delSld modSld sldOrd">
      <pc:chgData name="Hollink, Vera" userId="d6528aa8-57f8-4f7f-8002-560e631d30ba" providerId="ADAL" clId="{EB512679-BD0C-4079-9CF4-FDB5531418E6}" dt="2022-09-05T13:13:34.290" v="260" actId="20577"/>
      <pc:docMkLst>
        <pc:docMk/>
      </pc:docMkLst>
      <pc:sldChg chg="modSp">
        <pc:chgData name="Hollink, Vera" userId="d6528aa8-57f8-4f7f-8002-560e631d30ba" providerId="ADAL" clId="{EB512679-BD0C-4079-9CF4-FDB5531418E6}" dt="2022-09-05T09:34:19.610" v="166"/>
        <pc:sldMkLst>
          <pc:docMk/>
          <pc:sldMk cId="1781320476" sldId="365"/>
        </pc:sldMkLst>
      </pc:sldChg>
      <pc:sldChg chg="del">
        <pc:chgData name="Hollink, Vera" userId="d6528aa8-57f8-4f7f-8002-560e631d30ba" providerId="ADAL" clId="{EB512679-BD0C-4079-9CF4-FDB5531418E6}" dt="2022-09-05T09:21:31.974" v="27" actId="47"/>
        <pc:sldMkLst>
          <pc:docMk/>
          <pc:sldMk cId="3003623954" sldId="383"/>
        </pc:sldMkLst>
      </pc:sldChg>
      <pc:sldChg chg="modSp mod">
        <pc:chgData name="Hollink, Vera" userId="d6528aa8-57f8-4f7f-8002-560e631d30ba" providerId="ADAL" clId="{EB512679-BD0C-4079-9CF4-FDB5531418E6}" dt="2022-09-05T08:03:26.113" v="4" actId="20577"/>
        <pc:sldMkLst>
          <pc:docMk/>
          <pc:sldMk cId="3306812353" sldId="464"/>
        </pc:sldMkLst>
      </pc:sldChg>
      <pc:sldChg chg="modSp mod">
        <pc:chgData name="Hollink, Vera" userId="d6528aa8-57f8-4f7f-8002-560e631d30ba" providerId="ADAL" clId="{EB512679-BD0C-4079-9CF4-FDB5531418E6}" dt="2022-09-05T08:03:45.147" v="25" actId="1036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EB512679-BD0C-4079-9CF4-FDB5531418E6}" dt="2022-09-05T08:02:35.430" v="0" actId="790"/>
        <pc:sldMkLst>
          <pc:docMk/>
          <pc:sldMk cId="546780635" sldId="468"/>
        </pc:sldMkLst>
      </pc:sldChg>
      <pc:sldChg chg="del">
        <pc:chgData name="Hollink, Vera" userId="d6528aa8-57f8-4f7f-8002-560e631d30ba" providerId="ADAL" clId="{EB512679-BD0C-4079-9CF4-FDB5531418E6}" dt="2022-09-05T09:21:31.274" v="26" actId="47"/>
        <pc:sldMkLst>
          <pc:docMk/>
          <pc:sldMk cId="699157061" sldId="557"/>
        </pc:sldMkLst>
      </pc:sldChg>
      <pc:sldChg chg="modSp mod">
        <pc:chgData name="Hollink, Vera" userId="d6528aa8-57f8-4f7f-8002-560e631d30ba" providerId="ADAL" clId="{EB512679-BD0C-4079-9CF4-FDB5531418E6}" dt="2022-09-05T09:22:24.591" v="37" actId="20577"/>
        <pc:sldMkLst>
          <pc:docMk/>
          <pc:sldMk cId="3874483293" sldId="605"/>
        </pc:sldMkLst>
      </pc:sldChg>
      <pc:sldChg chg="modSp mod">
        <pc:chgData name="Hollink, Vera" userId="d6528aa8-57f8-4f7f-8002-560e631d30ba" providerId="ADAL" clId="{EB512679-BD0C-4079-9CF4-FDB5531418E6}" dt="2022-09-05T09:30:09.657" v="121" actId="20577"/>
        <pc:sldMkLst>
          <pc:docMk/>
          <pc:sldMk cId="4078053115" sldId="616"/>
        </pc:sldMkLst>
      </pc:sldChg>
      <pc:sldChg chg="modSp mod">
        <pc:chgData name="Hollink, Vera" userId="d6528aa8-57f8-4f7f-8002-560e631d30ba" providerId="ADAL" clId="{EB512679-BD0C-4079-9CF4-FDB5531418E6}" dt="2022-09-05T09:25:07.207" v="39" actId="20577"/>
        <pc:sldMkLst>
          <pc:docMk/>
          <pc:sldMk cId="3512265211" sldId="621"/>
        </pc:sldMkLst>
      </pc:sldChg>
      <pc:sldChg chg="modAnim">
        <pc:chgData name="Hollink, Vera" userId="d6528aa8-57f8-4f7f-8002-560e631d30ba" providerId="ADAL" clId="{EB512679-BD0C-4079-9CF4-FDB5531418E6}" dt="2022-09-05T09:28:04.207" v="52"/>
        <pc:sldMkLst>
          <pc:docMk/>
          <pc:sldMk cId="2737926321" sldId="625"/>
        </pc:sldMkLst>
      </pc:sldChg>
      <pc:sldChg chg="modSp mod">
        <pc:chgData name="Hollink, Vera" userId="d6528aa8-57f8-4f7f-8002-560e631d30ba" providerId="ADAL" clId="{EB512679-BD0C-4079-9CF4-FDB5531418E6}" dt="2022-09-05T09:28:27.442" v="88" actId="20577"/>
        <pc:sldMkLst>
          <pc:docMk/>
          <pc:sldMk cId="689545696" sldId="628"/>
        </pc:sldMkLst>
      </pc:sldChg>
      <pc:sldChg chg="modSp mod">
        <pc:chgData name="Hollink, Vera" userId="d6528aa8-57f8-4f7f-8002-560e631d30ba" providerId="ADAL" clId="{EB512679-BD0C-4079-9CF4-FDB5531418E6}" dt="2022-09-05T09:26:05.806" v="41"/>
        <pc:sldMkLst>
          <pc:docMk/>
          <pc:sldMk cId="3710223277" sldId="634"/>
        </pc:sldMkLst>
      </pc:sldChg>
      <pc:sldChg chg="modAnim">
        <pc:chgData name="Hollink, Vera" userId="d6528aa8-57f8-4f7f-8002-560e631d30ba" providerId="ADAL" clId="{EB512679-BD0C-4079-9CF4-FDB5531418E6}" dt="2022-09-05T09:29:06.109" v="93"/>
        <pc:sldMkLst>
          <pc:docMk/>
          <pc:sldMk cId="940049607" sldId="636"/>
        </pc:sldMkLst>
      </pc:sldChg>
      <pc:sldChg chg="del">
        <pc:chgData name="Hollink, Vera" userId="d6528aa8-57f8-4f7f-8002-560e631d30ba" providerId="ADAL" clId="{EB512679-BD0C-4079-9CF4-FDB5531418E6}" dt="2022-09-05T09:31:48.376" v="143" actId="47"/>
        <pc:sldMkLst>
          <pc:docMk/>
          <pc:sldMk cId="3020172366" sldId="637"/>
        </pc:sldMkLst>
      </pc:sldChg>
      <pc:sldChg chg="addSp delSp modSp mod">
        <pc:chgData name="Hollink, Vera" userId="d6528aa8-57f8-4f7f-8002-560e631d30ba" providerId="ADAL" clId="{EB512679-BD0C-4079-9CF4-FDB5531418E6}" dt="2022-09-05T09:40:44.038" v="259" actId="20577"/>
        <pc:sldMkLst>
          <pc:docMk/>
          <pc:sldMk cId="3639770631" sldId="652"/>
        </pc:sldMkLst>
      </pc:sldChg>
      <pc:sldChg chg="modSp">
        <pc:chgData name="Hollink, Vera" userId="d6528aa8-57f8-4f7f-8002-560e631d30ba" providerId="ADAL" clId="{EB512679-BD0C-4079-9CF4-FDB5531418E6}" dt="2022-09-05T13:13:34.290" v="260" actId="20577"/>
        <pc:sldMkLst>
          <pc:docMk/>
          <pc:sldMk cId="1945725802" sldId="654"/>
        </pc:sldMkLst>
      </pc:sldChg>
      <pc:sldChg chg="addSp modSp add mod ord modAnim">
        <pc:chgData name="Hollink, Vera" userId="d6528aa8-57f8-4f7f-8002-560e631d30ba" providerId="ADAL" clId="{EB512679-BD0C-4079-9CF4-FDB5531418E6}" dt="2022-09-05T09:32:10.159" v="149"/>
        <pc:sldMkLst>
          <pc:docMk/>
          <pc:sldMk cId="2424202398" sldId="662"/>
        </pc:sldMkLst>
      </pc:sldChg>
      <pc:sldChg chg="add ord">
        <pc:chgData name="Hollink, Vera" userId="d6528aa8-57f8-4f7f-8002-560e631d30ba" providerId="ADAL" clId="{EB512679-BD0C-4079-9CF4-FDB5531418E6}" dt="2022-09-05T09:31:38.276" v="142"/>
        <pc:sldMkLst>
          <pc:docMk/>
          <pc:sldMk cId="1233254476" sldId="663"/>
        </pc:sldMkLst>
      </pc:sldChg>
    </pc:docChg>
  </pc:docChgLst>
  <pc:docChgLst>
    <pc:chgData name="Hollink, Vera" userId="d6528aa8-57f8-4f7f-8002-560e631d30ba" providerId="ADAL" clId="{17017D67-6B73-4208-AC5A-A783A6E17686}"/>
    <pc:docChg chg="undo custSel modSld">
      <pc:chgData name="Hollink, Vera" userId="d6528aa8-57f8-4f7f-8002-560e631d30ba" providerId="ADAL" clId="{17017D67-6B73-4208-AC5A-A783A6E17686}" dt="2025-04-15T08:31:06.628" v="134" actId="20577"/>
      <pc:docMkLst>
        <pc:docMk/>
      </pc:docMkLst>
      <pc:sldChg chg="modSp mod">
        <pc:chgData name="Hollink, Vera" userId="d6528aa8-57f8-4f7f-8002-560e631d30ba" providerId="ADAL" clId="{17017D67-6B73-4208-AC5A-A783A6E17686}" dt="2025-04-14T07:54:17.568" v="1" actId="20577"/>
        <pc:sldMkLst>
          <pc:docMk/>
          <pc:sldMk cId="546780635" sldId="468"/>
        </pc:sldMkLst>
        <pc:spChg chg="mod">
          <ac:chgData name="Hollink, Vera" userId="d6528aa8-57f8-4f7f-8002-560e631d30ba" providerId="ADAL" clId="{17017D67-6B73-4208-AC5A-A783A6E17686}" dt="2025-04-14T07:54:17.568" v="1" actId="20577"/>
          <ac:spMkLst>
            <pc:docMk/>
            <pc:sldMk cId="546780635" sldId="468"/>
            <ac:spMk id="15364" creationId="{00000000-0000-0000-0000-000000000000}"/>
          </ac:spMkLst>
        </pc:spChg>
      </pc:sldChg>
      <pc:sldChg chg="addSp modSp mod">
        <pc:chgData name="Hollink, Vera" userId="d6528aa8-57f8-4f7f-8002-560e631d30ba" providerId="ADAL" clId="{17017D67-6B73-4208-AC5A-A783A6E17686}" dt="2025-04-14T07:57:23.311" v="15" actId="1076"/>
        <pc:sldMkLst>
          <pc:docMk/>
          <pc:sldMk cId="3585188327" sldId="619"/>
        </pc:sldMkLst>
        <pc:graphicFrameChg chg="add mod">
          <ac:chgData name="Hollink, Vera" userId="d6528aa8-57f8-4f7f-8002-560e631d30ba" providerId="ADAL" clId="{17017D67-6B73-4208-AC5A-A783A6E17686}" dt="2025-04-14T07:57:07.539" v="10"/>
          <ac:graphicFrameMkLst>
            <pc:docMk/>
            <pc:sldMk cId="3585188327" sldId="619"/>
            <ac:graphicFrameMk id="2" creationId="{26115A32-BD79-F6D8-17DF-85DEC9DAA751}"/>
          </ac:graphicFrameMkLst>
        </pc:graphicFrameChg>
        <pc:picChg chg="add mod">
          <ac:chgData name="Hollink, Vera" userId="d6528aa8-57f8-4f7f-8002-560e631d30ba" providerId="ADAL" clId="{17017D67-6B73-4208-AC5A-A783A6E17686}" dt="2025-04-14T07:57:23.311" v="15" actId="1076"/>
          <ac:picMkLst>
            <pc:docMk/>
            <pc:sldMk cId="3585188327" sldId="619"/>
            <ac:picMk id="3" creationId="{79F14325-94C4-609C-38CF-DD1A8D4B80AE}"/>
          </ac:picMkLst>
        </pc:picChg>
      </pc:sldChg>
      <pc:sldChg chg="addSp delSp modSp mod">
        <pc:chgData name="Hollink, Vera" userId="d6528aa8-57f8-4f7f-8002-560e631d30ba" providerId="ADAL" clId="{17017D67-6B73-4208-AC5A-A783A6E17686}" dt="2025-04-14T07:58:04.398" v="22" actId="1076"/>
        <pc:sldMkLst>
          <pc:docMk/>
          <pc:sldMk cId="1323395210" sldId="620"/>
        </pc:sldMkLst>
        <pc:spChg chg="add del">
          <ac:chgData name="Hollink, Vera" userId="d6528aa8-57f8-4f7f-8002-560e631d30ba" providerId="ADAL" clId="{17017D67-6B73-4208-AC5A-A783A6E17686}" dt="2025-04-14T07:56:41.674" v="3" actId="22"/>
          <ac:spMkLst>
            <pc:docMk/>
            <pc:sldMk cId="1323395210" sldId="620"/>
            <ac:spMk id="3" creationId="{56BC0C6C-E897-CA64-D720-1A974BCD7D87}"/>
          </ac:spMkLst>
        </pc:spChg>
        <pc:spChg chg="add del">
          <ac:chgData name="Hollink, Vera" userId="d6528aa8-57f8-4f7f-8002-560e631d30ba" providerId="ADAL" clId="{17017D67-6B73-4208-AC5A-A783A6E17686}" dt="2025-04-14T07:56:45.603" v="5" actId="22"/>
          <ac:spMkLst>
            <pc:docMk/>
            <pc:sldMk cId="1323395210" sldId="620"/>
            <ac:spMk id="5" creationId="{A5976D19-C5DB-1369-7249-C6D951A67EE7}"/>
          </ac:spMkLst>
        </pc:spChg>
        <pc:spChg chg="add del">
          <ac:chgData name="Hollink, Vera" userId="d6528aa8-57f8-4f7f-8002-560e631d30ba" providerId="ADAL" clId="{17017D67-6B73-4208-AC5A-A783A6E17686}" dt="2025-04-14T07:56:57.921" v="9" actId="22"/>
          <ac:spMkLst>
            <pc:docMk/>
            <pc:sldMk cId="1323395210" sldId="620"/>
            <ac:spMk id="7" creationId="{916DC8BA-128F-464A-26B6-215DF8540010}"/>
          </ac:spMkLst>
        </pc:spChg>
        <pc:spChg chg="add del mod">
          <ac:chgData name="Hollink, Vera" userId="d6528aa8-57f8-4f7f-8002-560e631d30ba" providerId="ADAL" clId="{17017D67-6B73-4208-AC5A-A783A6E17686}" dt="2025-04-14T07:57:52.598" v="20" actId="1076"/>
          <ac:spMkLst>
            <pc:docMk/>
            <pc:sldMk cId="1323395210" sldId="620"/>
            <ac:spMk id="49157" creationId="{00000000-0000-0000-0000-000000000000}"/>
          </ac:spMkLst>
        </pc:spChg>
        <pc:graphicFrameChg chg="add mod">
          <ac:chgData name="Hollink, Vera" userId="d6528aa8-57f8-4f7f-8002-560e631d30ba" providerId="ADAL" clId="{17017D67-6B73-4208-AC5A-A783A6E17686}" dt="2025-04-14T07:57:25.919" v="16"/>
          <ac:graphicFrameMkLst>
            <pc:docMk/>
            <pc:sldMk cId="1323395210" sldId="620"/>
            <ac:graphicFrameMk id="9" creationId="{9AE4247F-FB28-7CEA-2AB2-4A84F4CA298D}"/>
          </ac:graphicFrameMkLst>
        </pc:graphicFrameChg>
        <pc:picChg chg="add mod">
          <ac:chgData name="Hollink, Vera" userId="d6528aa8-57f8-4f7f-8002-560e631d30ba" providerId="ADAL" clId="{17017D67-6B73-4208-AC5A-A783A6E17686}" dt="2025-04-14T07:58:04.398" v="22" actId="1076"/>
          <ac:picMkLst>
            <pc:docMk/>
            <pc:sldMk cId="1323395210" sldId="620"/>
            <ac:picMk id="10" creationId="{5EE64BF8-8D8B-CB32-71A9-18CFADBD18AC}"/>
          </ac:picMkLst>
        </pc:picChg>
      </pc:sldChg>
      <pc:sldChg chg="modSp">
        <pc:chgData name="Hollink, Vera" userId="d6528aa8-57f8-4f7f-8002-560e631d30ba" providerId="ADAL" clId="{17017D67-6B73-4208-AC5A-A783A6E17686}" dt="2025-04-15T08:31:06.628" v="134" actId="20577"/>
        <pc:sldMkLst>
          <pc:docMk/>
          <pc:sldMk cId="940049607" sldId="636"/>
        </pc:sldMkLst>
        <pc:spChg chg="mod">
          <ac:chgData name="Hollink, Vera" userId="d6528aa8-57f8-4f7f-8002-560e631d30ba" providerId="ADAL" clId="{17017D67-6B73-4208-AC5A-A783A6E17686}" dt="2025-04-15T08:31:06.628" v="134" actId="20577"/>
          <ac:spMkLst>
            <pc:docMk/>
            <pc:sldMk cId="940049607" sldId="636"/>
            <ac:spMk id="23" creationId="{4ECF3067-6226-14D5-E108-2ACA923B4A4D}"/>
          </ac:spMkLst>
        </pc:spChg>
        <pc:spChg chg="mod">
          <ac:chgData name="Hollink, Vera" userId="d6528aa8-57f8-4f7f-8002-560e631d30ba" providerId="ADAL" clId="{17017D67-6B73-4208-AC5A-A783A6E17686}" dt="2025-04-15T08:31:02.885" v="132" actId="20577"/>
          <ac:spMkLst>
            <pc:docMk/>
            <pc:sldMk cId="940049607" sldId="636"/>
            <ac:spMk id="24" creationId="{75ACD885-A690-FFBE-185A-FC1B6BAFEAD2}"/>
          </ac:spMkLst>
        </pc:spChg>
      </pc:sldChg>
      <pc:sldChg chg="addSp modSp mod modAnim">
        <pc:chgData name="Hollink, Vera" userId="d6528aa8-57f8-4f7f-8002-560e631d30ba" providerId="ADAL" clId="{17017D67-6B73-4208-AC5A-A783A6E17686}" dt="2025-04-14T08:08:18.698" v="130" actId="1036"/>
        <pc:sldMkLst>
          <pc:docMk/>
          <pc:sldMk cId="823922753" sldId="663"/>
        </pc:sldMkLst>
        <pc:spChg chg="mod">
          <ac:chgData name="Hollink, Vera" userId="d6528aa8-57f8-4f7f-8002-560e631d30ba" providerId="ADAL" clId="{17017D67-6B73-4208-AC5A-A783A6E17686}" dt="2025-04-14T08:01:25.017" v="44" actId="20577"/>
          <ac:spMkLst>
            <pc:docMk/>
            <pc:sldMk cId="823922753" sldId="663"/>
            <ac:spMk id="18436" creationId="{00000000-0000-0000-0000-000000000000}"/>
          </ac:spMkLst>
        </pc:spChg>
        <pc:graphicFrameChg chg="mod modGraphic">
          <ac:chgData name="Hollink, Vera" userId="d6528aa8-57f8-4f7f-8002-560e631d30ba" providerId="ADAL" clId="{17017D67-6B73-4208-AC5A-A783A6E17686}" dt="2025-04-14T08:08:18.698" v="130" actId="1036"/>
          <ac:graphicFrameMkLst>
            <pc:docMk/>
            <pc:sldMk cId="823922753" sldId="663"/>
            <ac:graphicFrameMk id="2" creationId="{F0F8E1E4-B172-BE11-3E1A-C0D91A3CDC71}"/>
          </ac:graphicFrameMkLst>
        </pc:graphicFrameChg>
        <pc:graphicFrameChg chg="mod modGraphic">
          <ac:chgData name="Hollink, Vera" userId="d6528aa8-57f8-4f7f-8002-560e631d30ba" providerId="ADAL" clId="{17017D67-6B73-4208-AC5A-A783A6E17686}" dt="2025-04-14T08:02:20.432" v="62" actId="1076"/>
          <ac:graphicFrameMkLst>
            <pc:docMk/>
            <pc:sldMk cId="823922753" sldId="663"/>
            <ac:graphicFrameMk id="3" creationId="{2B6DAC16-338B-DF96-191E-8F3BFDEB8CC8}"/>
          </ac:graphicFrameMkLst>
        </pc:graphicFrameChg>
        <pc:graphicFrameChg chg="add mod ord modGraphic">
          <ac:chgData name="Hollink, Vera" userId="d6528aa8-57f8-4f7f-8002-560e631d30ba" providerId="ADAL" clId="{17017D67-6B73-4208-AC5A-A783A6E17686}" dt="2025-04-14T08:07:56.067" v="129" actId="1036"/>
          <ac:graphicFrameMkLst>
            <pc:docMk/>
            <pc:sldMk cId="823922753" sldId="663"/>
            <ac:graphicFrameMk id="4" creationId="{9E88788C-0B77-96EA-A95F-61EF8897BDBC}"/>
          </ac:graphicFrameMkLst>
        </pc:graphicFrameChg>
        <pc:graphicFrameChg chg="mod">
          <ac:chgData name="Hollink, Vera" userId="d6528aa8-57f8-4f7f-8002-560e631d30ba" providerId="ADAL" clId="{17017D67-6B73-4208-AC5A-A783A6E17686}" dt="2025-04-14T08:01:27.597" v="45" actId="1076"/>
          <ac:graphicFrameMkLst>
            <pc:docMk/>
            <pc:sldMk cId="823922753" sldId="663"/>
            <ac:graphicFrameMk id="10" creationId="{8BE14E81-ACF5-4F4F-9E22-E38F5D9796BE}"/>
          </ac:graphicFrameMkLst>
        </pc:graphicFrameChg>
      </pc:sldChg>
    </pc:docChg>
  </pc:docChgLst>
  <pc:docChgLst>
    <pc:chgData name="Hollink, Vera" userId="d6528aa8-57f8-4f7f-8002-560e631d30ba" providerId="ADAL" clId="{F5E679DD-18E5-4169-80C4-5174E4913C78}"/>
    <pc:docChg chg="undo custSel modSld">
      <pc:chgData name="Hollink, Vera" userId="d6528aa8-57f8-4f7f-8002-560e631d30ba" providerId="ADAL" clId="{F5E679DD-18E5-4169-80C4-5174E4913C78}" dt="2023-05-15T11:37:04.960" v="14" actId="20577"/>
      <pc:docMkLst>
        <pc:docMk/>
      </pc:docMkLst>
      <pc:sldChg chg="delSp mod">
        <pc:chgData name="Hollink, Vera" userId="d6528aa8-57f8-4f7f-8002-560e631d30ba" providerId="ADAL" clId="{F5E679DD-18E5-4169-80C4-5174E4913C78}" dt="2023-05-15T11:33:36.316" v="0" actId="478"/>
        <pc:sldMkLst>
          <pc:docMk/>
          <pc:sldMk cId="1323395210" sldId="620"/>
        </pc:sldMkLst>
      </pc:sldChg>
      <pc:sldChg chg="modSp mod">
        <pc:chgData name="Hollink, Vera" userId="d6528aa8-57f8-4f7f-8002-560e631d30ba" providerId="ADAL" clId="{F5E679DD-18E5-4169-80C4-5174E4913C78}" dt="2023-05-15T11:37:04.960" v="14" actId="20577"/>
        <pc:sldMkLst>
          <pc:docMk/>
          <pc:sldMk cId="3710223277" sldId="634"/>
        </pc:sldMkLst>
      </pc:sldChg>
    </pc:docChg>
  </pc:docChgLst>
  <pc:docChgLst>
    <pc:chgData name="Hollink, Vera" userId="d6528aa8-57f8-4f7f-8002-560e631d30ba" providerId="ADAL" clId="{9F9F5971-BC80-4C61-8868-F992C99B655B}"/>
    <pc:docChg chg="undo custSel modSld">
      <pc:chgData name="Hollink, Vera" userId="d6528aa8-57f8-4f7f-8002-560e631d30ba" providerId="ADAL" clId="{9F9F5971-BC80-4C61-8868-F992C99B655B}" dt="2024-04-18T08:35:15.083" v="99" actId="20577"/>
      <pc:docMkLst>
        <pc:docMk/>
      </pc:docMkLst>
      <pc:sldChg chg="modSp mod">
        <pc:chgData name="Hollink, Vera" userId="d6528aa8-57f8-4f7f-8002-560e631d30ba" providerId="ADAL" clId="{9F9F5971-BC80-4C61-8868-F992C99B655B}" dt="2024-04-16T09:24:00.235" v="80" actId="20577"/>
        <pc:sldMkLst>
          <pc:docMk/>
          <pc:sldMk cId="1498786958" sldId="467"/>
        </pc:sldMkLst>
      </pc:sldChg>
      <pc:sldChg chg="modSp mod">
        <pc:chgData name="Hollink, Vera" userId="d6528aa8-57f8-4f7f-8002-560e631d30ba" providerId="ADAL" clId="{9F9F5971-BC80-4C61-8868-F992C99B655B}" dt="2024-04-16T07:26:41.989" v="65" actId="20577"/>
        <pc:sldMkLst>
          <pc:docMk/>
          <pc:sldMk cId="546780635" sldId="468"/>
        </pc:sldMkLst>
      </pc:sldChg>
      <pc:sldChg chg="modSp mod">
        <pc:chgData name="Hollink, Vera" userId="d6528aa8-57f8-4f7f-8002-560e631d30ba" providerId="ADAL" clId="{9F9F5971-BC80-4C61-8868-F992C99B655B}" dt="2024-04-16T09:26:22.393" v="92" actId="20577"/>
        <pc:sldMkLst>
          <pc:docMk/>
          <pc:sldMk cId="2266074418" sldId="606"/>
        </pc:sldMkLst>
      </pc:sldChg>
      <pc:sldChg chg="modSp">
        <pc:chgData name="Hollink, Vera" userId="d6528aa8-57f8-4f7f-8002-560e631d30ba" providerId="ADAL" clId="{9F9F5971-BC80-4C61-8868-F992C99B655B}" dt="2024-04-16T07:53:03.104" v="78" actId="20577"/>
        <pc:sldMkLst>
          <pc:docMk/>
          <pc:sldMk cId="2250509988" sldId="657"/>
        </pc:sldMkLst>
      </pc:sldChg>
      <pc:sldChg chg="modSp mod">
        <pc:chgData name="Hollink, Vera" userId="d6528aa8-57f8-4f7f-8002-560e631d30ba" providerId="ADAL" clId="{9F9F5971-BC80-4C61-8868-F992C99B655B}" dt="2024-04-18T08:35:15.083" v="99" actId="20577"/>
        <pc:sldMkLst>
          <pc:docMk/>
          <pc:sldMk cId="1230568282" sldId="660"/>
        </pc:sldMkLst>
      </pc:sldChg>
    </pc:docChg>
  </pc:docChgLst>
  <pc:docChgLst>
    <pc:chgData name="Hollink, Vera" userId="d6528aa8-57f8-4f7f-8002-560e631d30ba" providerId="ADAL" clId="{6FFEE5B9-DD86-482E-A17A-862FD0BD6EE7}"/>
    <pc:docChg chg="undo custSel modSld">
      <pc:chgData name="Hollink, Vera" userId="d6528aa8-57f8-4f7f-8002-560e631d30ba" providerId="ADAL" clId="{6FFEE5B9-DD86-482E-A17A-862FD0BD6EE7}" dt="2023-09-04T07:03:37.336" v="75" actId="1367"/>
      <pc:docMkLst>
        <pc:docMk/>
      </pc:docMkLst>
      <pc:sldChg chg="modSp">
        <pc:chgData name="Hollink, Vera" userId="d6528aa8-57f8-4f7f-8002-560e631d30ba" providerId="ADAL" clId="{6FFEE5B9-DD86-482E-A17A-862FD0BD6EE7}" dt="2023-08-28T08:33:21.182" v="70" actId="108"/>
        <pc:sldMkLst>
          <pc:docMk/>
          <pc:sldMk cId="1781320476" sldId="365"/>
        </pc:sldMkLst>
      </pc:sldChg>
      <pc:sldChg chg="modSp mod">
        <pc:chgData name="Hollink, Vera" userId="d6528aa8-57f8-4f7f-8002-560e631d30ba" providerId="ADAL" clId="{6FFEE5B9-DD86-482E-A17A-862FD0BD6EE7}" dt="2023-09-04T06:55:59.628" v="71" actId="20577"/>
        <pc:sldMkLst>
          <pc:docMk/>
          <pc:sldMk cId="1277797752" sldId="465"/>
        </pc:sldMkLst>
      </pc:sldChg>
      <pc:sldChg chg="modSp mod">
        <pc:chgData name="Hollink, Vera" userId="d6528aa8-57f8-4f7f-8002-560e631d30ba" providerId="ADAL" clId="{6FFEE5B9-DD86-482E-A17A-862FD0BD6EE7}" dt="2023-08-28T08:24:21.946" v="34" actId="20577"/>
        <pc:sldMkLst>
          <pc:docMk/>
          <pc:sldMk cId="546780635" sldId="468"/>
        </pc:sldMkLst>
      </pc:sldChg>
      <pc:sldChg chg="modSp">
        <pc:chgData name="Hollink, Vera" userId="d6528aa8-57f8-4f7f-8002-560e631d30ba" providerId="ADAL" clId="{6FFEE5B9-DD86-482E-A17A-862FD0BD6EE7}" dt="2023-09-04T07:03:37.336" v="75" actId="1367"/>
        <pc:sldMkLst>
          <pc:docMk/>
          <pc:sldMk cId="201528648" sldId="600"/>
        </pc:sldMkLst>
      </pc:sldChg>
      <pc:sldChg chg="modSp mod">
        <pc:chgData name="Hollink, Vera" userId="d6528aa8-57f8-4f7f-8002-560e631d30ba" providerId="ADAL" clId="{6FFEE5B9-DD86-482E-A17A-862FD0BD6EE7}" dt="2023-08-23T11:16:34.794" v="32" actId="2062"/>
        <pc:sldMkLst>
          <pc:docMk/>
          <pc:sldMk cId="1230568282" sldId="660"/>
        </pc:sldMkLst>
      </pc:sldChg>
    </pc:docChg>
  </pc:docChgLst>
  <pc:docChgLst>
    <pc:chgData name="Hollink, Vera" userId="d6528aa8-57f8-4f7f-8002-560e631d30ba" providerId="ADAL" clId="{29BF154D-11C3-420B-9279-F26E071BD70A}"/>
    <pc:docChg chg="modSld">
      <pc:chgData name="Hollink, Vera" userId="d6528aa8-57f8-4f7f-8002-560e631d30ba" providerId="ADAL" clId="{29BF154D-11C3-420B-9279-F26E071BD70A}" dt="2022-05-09T13:51:54.099" v="83" actId="14100"/>
      <pc:docMkLst>
        <pc:docMk/>
      </pc:docMkLst>
      <pc:sldChg chg="modSp mod">
        <pc:chgData name="Hollink, Vera" userId="d6528aa8-57f8-4f7f-8002-560e631d30ba" providerId="ADAL" clId="{29BF154D-11C3-420B-9279-F26E071BD70A}" dt="2022-05-09T13:51:54.099" v="83" actId="14100"/>
        <pc:sldMkLst>
          <pc:docMk/>
          <pc:sldMk cId="2266074418" sldId="6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63500">
                <a:solidFill>
                  <a:srgbClr val="C00000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9</c:v>
                </c:pt>
                <c:pt idx="4">
                  <c:v>10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0.8</c:v>
                </c:pt>
                <c:pt idx="2">
                  <c:v>0.2</c:v>
                </c:pt>
                <c:pt idx="3">
                  <c:v>1.6</c:v>
                </c:pt>
                <c:pt idx="4">
                  <c:v>2.7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4C-41D4-84DA-A3A66929F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60768"/>
        <c:axId val="570460408"/>
      </c:scatterChart>
      <c:valAx>
        <c:axId val="570460768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60408"/>
        <c:crosses val="autoZero"/>
        <c:crossBetween val="midCat"/>
        <c:majorUnit val="4"/>
      </c:valAx>
      <c:valAx>
        <c:axId val="570460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60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24FE5-8743-4971-B33A-9DD17CB2DFB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43E83-9846-40E3-AC9F-ED13F3158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25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5DF7F-CB54-4B04-99F2-FCA9D9E541C0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A92B3-51C7-4162-8D62-42AFAC39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4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A92B3-51C7-4162-8D62-42AFAC39E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7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45A5054-15A0-41E8-8851-715546299286}" type="slidenum">
              <a:rPr lang="en-US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22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58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58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3706" y="4342681"/>
            <a:ext cx="5029100" cy="4115632"/>
          </a:xfrm>
          <a:noFill/>
          <a:ln/>
        </p:spPr>
        <p:txBody>
          <a:bodyPr wrap="none" anchor="ctr"/>
          <a:lstStyle/>
          <a:p>
            <a:endParaRPr lang="nl-NL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45A5054-15A0-41E8-8851-715546299286}" type="slidenum">
              <a:rPr lang="en-US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23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58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58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3706" y="4342681"/>
            <a:ext cx="5029100" cy="4115632"/>
          </a:xfrm>
          <a:noFill/>
          <a:ln/>
        </p:spPr>
        <p:txBody>
          <a:bodyPr wrap="none" anchor="ctr"/>
          <a:lstStyle/>
          <a:p>
            <a:endParaRPr lang="nl-NL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02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45A5054-15A0-41E8-8851-715546299286}" type="slidenum">
              <a:rPr lang="en-US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24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58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58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3706" y="4342681"/>
            <a:ext cx="5029100" cy="4115632"/>
          </a:xfrm>
          <a:noFill/>
          <a:ln/>
        </p:spPr>
        <p:txBody>
          <a:bodyPr wrap="none" anchor="ctr"/>
          <a:lstStyle/>
          <a:p>
            <a:endParaRPr lang="nl-NL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CBC4721-ECCB-A240-B7F6-DA98914CE05C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161660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CBC4721-ECCB-A240-B7F6-DA98914CE05C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322305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3BDFA78-4D6F-1B49-84DA-FE86DF98C9BF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FF62DBD-AF4A-044F-A847-0CF717CCD315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23900"/>
            <a:ext cx="5041900" cy="378301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48" y="4748798"/>
            <a:ext cx="5003779" cy="44266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62" tIns="45631" rIns="91262" bIns="45631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21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3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7B393093-2206-3346-AE5E-3BE86C380940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latin typeface="Times New Roman" charset="0"/>
              </a:rPr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2859966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C43B303-C171-8F45-B895-82A58EE1A655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19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Mina </a:t>
            </a:r>
            <a:r>
              <a:rPr lang="nl-NL" dirty="0" err="1"/>
              <a:t>Markovic</a:t>
            </a:r>
            <a:r>
              <a:rPr lang="nl-NL" dirty="0"/>
              <a:t>: beste </a:t>
            </a:r>
            <a:r>
              <a:rPr lang="nl-NL" dirty="0" err="1"/>
              <a:t>klimster</a:t>
            </a:r>
            <a:r>
              <a:rPr lang="nl-NL" dirty="0"/>
              <a:t> van de wereld: on</a:t>
            </a:r>
            <a:r>
              <a:rPr lang="nl-NL" baseline="0" dirty="0"/>
              <a:t> </a:t>
            </a:r>
            <a:r>
              <a:rPr lang="nl-NL" baseline="0" dirty="0" err="1"/>
              <a:t>sight</a:t>
            </a:r>
            <a:r>
              <a:rPr lang="nl-NL" baseline="0" dirty="0"/>
              <a:t> 8b+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46DD6-7EFE-49F7-AAD5-3D05F2DB58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83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D1E4641-F997-674D-B7DB-E00147718BC7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00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FF62DBD-AF4A-044F-A847-0CF717CCD315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34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23900"/>
            <a:ext cx="5041900" cy="378301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48" y="4748798"/>
            <a:ext cx="5003779" cy="44266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62" tIns="45631" rIns="91262" bIns="45631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734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FF62DBD-AF4A-044F-A847-0CF717CCD315}" type="slidenum">
              <a:rPr lang="en-US" sz="1200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23900"/>
            <a:ext cx="5041900" cy="378301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48" y="4748798"/>
            <a:ext cx="5003779" cy="44266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62" tIns="45631" rIns="91262" bIns="45631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83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63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57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38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38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1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BC03E-DB22-44FE-9DA0-5ACB980A65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1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3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43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9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* Cross-Industry Standard Process for Data Mining (Shearer, 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16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* Cross-Industry Standard Process for Data Mining (Shearer, 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5208-BE95-43DB-BB06-714D0BC66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NH_ppt_schetsbeeld.jpg"/>
          <p:cNvPicPr>
            <a:picLocks noChangeAspect="1"/>
          </p:cNvPicPr>
          <p:nvPr userDrawn="1"/>
        </p:nvPicPr>
        <p:blipFill>
          <a:blip r:embed="rId2"/>
          <a:srcRect l="1342" r="1342" b="45041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606425" y="862013"/>
            <a:ext cx="8537575" cy="59959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1" descr="Inholland_Hogeschool_Magenta.pd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01663" y="862013"/>
            <a:ext cx="2159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176000" y="4572000"/>
            <a:ext cx="2423400" cy="123507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9600" y="1713600"/>
            <a:ext cx="7117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6400" y="3024000"/>
            <a:ext cx="6530400" cy="13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3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27100" y="430213"/>
            <a:ext cx="8216900" cy="642778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10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9388" y="76200"/>
            <a:ext cx="569912" cy="568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1292400"/>
            <a:ext cx="7714800" cy="122400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610001"/>
            <a:ext cx="7444800" cy="3181199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defRPr sz="3200" baseline="0"/>
            </a:lvl2pPr>
          </a:lstStyle>
          <a:p>
            <a:pPr lvl="1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774752-A967-6440-83EC-0D963D02490A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4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10" descr="inholland-hogeschool-wit-1200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2251075"/>
            <a:ext cx="4321175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310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D72B71-CCDF-4E34-B0E5-9FDC1E3DF916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31482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BFE67-740C-FB4A-A6C6-1AFC67F258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5083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95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962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D5200D-E0B4-D743-BDF6-CCFFB5239A8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11899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BD139-F398-5948-A3CA-E4028347FA2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65749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NH_ppt_schetsbeeld.jpg"/>
          <p:cNvPicPr>
            <a:picLocks noChangeAspect="1"/>
          </p:cNvPicPr>
          <p:nvPr userDrawn="1"/>
        </p:nvPicPr>
        <p:blipFill>
          <a:blip r:embed="rId2"/>
          <a:srcRect l="1342" r="1342" b="45041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606425" y="862013"/>
            <a:ext cx="8537575" cy="59959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1" descr="Inholland_Hogeschool_Magenta.pd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01663" y="862013"/>
            <a:ext cx="2159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176000" y="4572000"/>
            <a:ext cx="2423400" cy="123507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9600" y="1713600"/>
            <a:ext cx="7117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6400" y="3024000"/>
            <a:ext cx="6530400" cy="13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4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030412"/>
            <a:ext cx="74448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2C937-2E40-4E4E-B9BA-60F4F1A3638C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5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030400"/>
            <a:ext cx="7444800" cy="40968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4668-E18E-3947-89F8-0BABF76CC5DF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76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259600" y="2030413"/>
            <a:ext cx="360045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414800" y="2030413"/>
            <a:ext cx="36000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F011D-50C9-804B-85D9-FB60A38F0E87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030412"/>
            <a:ext cx="74448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2C937-2E40-4E4E-B9BA-60F4F1A3638C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49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144588" y="641350"/>
            <a:ext cx="7715250" cy="122396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400" b="1" dirty="0">
              <a:solidFill>
                <a:prstClr val="black"/>
              </a:solidFill>
              <a:latin typeface="Arial Narrow"/>
              <a:ea typeface="ＭＳ Ｐゴシック" pitchFamily="-107" charset="-128"/>
              <a:cs typeface="Arial Narrow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9600" y="2030400"/>
            <a:ext cx="36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428863" y="2030413"/>
            <a:ext cx="3600337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CFB3A-2920-A74D-9495-538B22DF1187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0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4800" y="2030400"/>
            <a:ext cx="36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59263" y="2030413"/>
            <a:ext cx="3600337" cy="4095750"/>
          </a:xfrm>
          <a:prstGeom prst="rect">
            <a:avLst/>
          </a:prstGeom>
        </p:spPr>
        <p:txBody>
          <a:bodyPr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0C9FC-4DAD-2A48-A291-2CBD4BC0FA79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0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414225" y="2030413"/>
            <a:ext cx="7445375" cy="4095750"/>
          </a:xfrm>
        </p:spPr>
        <p:txBody>
          <a:bodyPr/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D2448-EA63-984F-B23F-BE90B1C0BE64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21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CA33E-8626-5146-9557-26E373A92192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06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BBD33-BCB5-8045-B4E9-384BFFB865BE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96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27100" y="430213"/>
            <a:ext cx="8216900" cy="642778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10" descr="Inholland_Monogram_P_Magenta.pd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79388" y="76200"/>
            <a:ext cx="569912" cy="568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1292400"/>
            <a:ext cx="7714800" cy="122400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610001"/>
            <a:ext cx="7444800" cy="3181199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defRPr sz="3200" baseline="0"/>
            </a:lvl2pPr>
          </a:lstStyle>
          <a:p>
            <a:pPr lvl="1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774752-A967-6440-83EC-0D963D02490A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7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10" descr="inholland-hogeschool-wit-1200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2251075"/>
            <a:ext cx="4321175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01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14800" y="2030400"/>
            <a:ext cx="7444800" cy="40968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4668-E18E-3947-89F8-0BABF76CC5DF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8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259600" y="2030413"/>
            <a:ext cx="360045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414800" y="2030413"/>
            <a:ext cx="36000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F011D-50C9-804B-85D9-FB60A38F0E87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81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144588" y="641350"/>
            <a:ext cx="7715250" cy="122396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400" b="1" dirty="0">
              <a:solidFill>
                <a:prstClr val="black"/>
              </a:solidFill>
              <a:latin typeface="Arial Narrow"/>
              <a:ea typeface="ＭＳ Ｐゴシック" pitchFamily="-107" charset="-128"/>
              <a:cs typeface="Arial Narrow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9600" y="2030400"/>
            <a:ext cx="36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428863" y="2030413"/>
            <a:ext cx="3600337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CFB3A-2920-A74D-9495-538B22DF1187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4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4800" y="2030400"/>
            <a:ext cx="36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59263" y="2030413"/>
            <a:ext cx="3600337" cy="4095750"/>
          </a:xfrm>
          <a:prstGeom prst="rect">
            <a:avLst/>
          </a:prstGeom>
        </p:spPr>
        <p:txBody>
          <a:bodyPr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0C9FC-4DAD-2A48-A291-2CBD4BC0FA79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414225" y="2030413"/>
            <a:ext cx="7445375" cy="4095750"/>
          </a:xfrm>
        </p:spPr>
        <p:txBody>
          <a:bodyPr/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553200" y="6356350"/>
            <a:ext cx="2306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D2448-EA63-984F-B23F-BE90B1C0BE64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3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CA33E-8626-5146-9557-26E373A92192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6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BBD33-BCB5-8045-B4E9-384BFFB865BE}" type="slidenum">
              <a:rPr lang="en-US">
                <a:solidFill>
                  <a:srgbClr val="E302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8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7100" y="430213"/>
            <a:ext cx="8216900" cy="64277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44588" y="641350"/>
            <a:ext cx="771525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623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7340AA19-6821-6842-9197-1DE124F808FC}" type="slidenum">
              <a:rPr lang="en-US">
                <a:solidFill>
                  <a:srgbClr val="E3027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  <p:pic>
        <p:nvPicPr>
          <p:cNvPr id="1029" name="Picture 7" descr="Inholland_Monogram_P_Wit.pd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79388" y="76200"/>
            <a:ext cx="56991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14463" y="2030413"/>
            <a:ext cx="7445375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Niveau één (Koppen)</a:t>
            </a:r>
          </a:p>
          <a:p>
            <a:pPr lvl="1"/>
            <a:r>
              <a:rPr lang="en-US"/>
              <a:t>Niveau twee (Bodytekst)</a:t>
            </a:r>
          </a:p>
          <a:p>
            <a:pPr lvl="2"/>
            <a:r>
              <a:rPr lang="en-US"/>
              <a:t>Niveau drie (Opsomming)</a:t>
            </a:r>
          </a:p>
          <a:p>
            <a:pPr lvl="3"/>
            <a:r>
              <a:rPr lang="en-US"/>
              <a:t>Niveau vier</a:t>
            </a:r>
          </a:p>
          <a:p>
            <a:pPr lvl="4"/>
            <a:r>
              <a:rPr lang="en-US"/>
              <a:t>Niveau vijf (Noot)</a:t>
            </a:r>
          </a:p>
        </p:txBody>
      </p:sp>
    </p:spTree>
    <p:extLst>
      <p:ext uri="{BB962C8B-B14F-4D97-AF65-F5344CB8AC3E}">
        <p14:creationId xmlns:p14="http://schemas.microsoft.com/office/powerpoint/2010/main" val="2782569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752" r:id="rId13"/>
    <p:sldLayoutId id="2147483753" r:id="rId14"/>
    <p:sldLayoutId id="2147483754" r:id="rId15"/>
  </p:sldLayoutIdLs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400" b="1" kern="1200">
          <a:solidFill>
            <a:schemeClr val="bg1"/>
          </a:solidFill>
          <a:latin typeface="Arial Narrow"/>
          <a:ea typeface="ＭＳ Ｐゴシック" pitchFamily="-107" charset="-128"/>
          <a:cs typeface="Arial Narrow"/>
        </a:defRPr>
      </a:lvl1pPr>
      <a:lvl2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07" charset="0"/>
        <a:defRPr sz="2800" b="1" kern="1200">
          <a:solidFill>
            <a:schemeClr val="bg2"/>
          </a:solidFill>
          <a:latin typeface="Arial (Body)"/>
          <a:ea typeface="ＭＳ Ｐゴシック" pitchFamily="-107" charset="-128"/>
          <a:cs typeface="Arial (Body)"/>
        </a:defRPr>
      </a:lvl1pPr>
      <a:lvl2pPr marL="358775" indent="-179388" algn="l" defTabSz="457200" rtl="0" fontAlgn="base">
        <a:spcBef>
          <a:spcPct val="20000"/>
        </a:spcBef>
        <a:spcAft>
          <a:spcPct val="0"/>
        </a:spcAft>
        <a:buSzPct val="100000"/>
        <a:defRPr sz="24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2pPr>
      <a:lvl3pPr marL="628650" indent="-269875" algn="l" defTabSz="457200" rtl="0" fontAlgn="base">
        <a:spcBef>
          <a:spcPct val="20000"/>
        </a:spcBef>
        <a:spcAft>
          <a:spcPct val="0"/>
        </a:spcAft>
        <a:buSzPct val="100000"/>
        <a:buFont typeface="Lucida Grande" pitchFamily="-107" charset="0"/>
        <a:buChar char="-"/>
        <a:defRPr sz="24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3pPr>
      <a:lvl4pPr marL="809625" algn="l" defTabSz="457200" rtl="0" fontAlgn="base">
        <a:spcBef>
          <a:spcPct val="20000"/>
        </a:spcBef>
        <a:spcAft>
          <a:spcPct val="0"/>
        </a:spcAft>
        <a:buSzPct val="100000"/>
        <a:defRPr sz="20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4pPr>
      <a:lvl5pPr marL="1079500" algn="l" defTabSz="457200" rtl="0" fontAlgn="base">
        <a:spcBef>
          <a:spcPct val="20000"/>
        </a:spcBef>
        <a:spcAft>
          <a:spcPct val="0"/>
        </a:spcAft>
        <a:buSzPct val="100000"/>
        <a:defRPr sz="1600" kern="1200">
          <a:solidFill>
            <a:schemeClr val="bg2"/>
          </a:solidFill>
          <a:latin typeface="Arial (Body)"/>
          <a:ea typeface="ＭＳ Ｐゴシック" pitchFamily="-107" charset="-128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7100" y="430213"/>
            <a:ext cx="8216900" cy="64277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44588" y="641350"/>
            <a:ext cx="771525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623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7340AA19-6821-6842-9197-1DE124F808FC}" type="slidenum">
              <a:rPr lang="en-US">
                <a:solidFill>
                  <a:srgbClr val="E3027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E3027F"/>
              </a:solidFill>
            </a:endParaRPr>
          </a:p>
        </p:txBody>
      </p:sp>
      <p:pic>
        <p:nvPicPr>
          <p:cNvPr id="1029" name="Picture 7" descr="Inholland_Monogram_P_Wit.pdf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79388" y="76200"/>
            <a:ext cx="56991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14463" y="2030413"/>
            <a:ext cx="7445375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Niveau één (Koppen)</a:t>
            </a:r>
          </a:p>
          <a:p>
            <a:pPr lvl="1"/>
            <a:r>
              <a:rPr lang="en-US"/>
              <a:t>Niveau twee (Bodytekst)</a:t>
            </a:r>
          </a:p>
          <a:p>
            <a:pPr lvl="2"/>
            <a:r>
              <a:rPr lang="en-US"/>
              <a:t>Niveau drie (Opsomming)</a:t>
            </a:r>
          </a:p>
          <a:p>
            <a:pPr lvl="3"/>
            <a:r>
              <a:rPr lang="en-US"/>
              <a:t>Niveau vier</a:t>
            </a:r>
          </a:p>
          <a:p>
            <a:pPr lvl="4"/>
            <a:r>
              <a:rPr lang="en-US"/>
              <a:t>Niveau vijf (Noot)</a:t>
            </a:r>
          </a:p>
        </p:txBody>
      </p:sp>
    </p:spTree>
    <p:extLst>
      <p:ext uri="{BB962C8B-B14F-4D97-AF65-F5344CB8AC3E}">
        <p14:creationId xmlns:p14="http://schemas.microsoft.com/office/powerpoint/2010/main" val="1249980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400" b="1" kern="1200">
          <a:solidFill>
            <a:schemeClr val="bg1"/>
          </a:solidFill>
          <a:latin typeface="Arial Narrow"/>
          <a:ea typeface="ＭＳ Ｐゴシック" pitchFamily="-107" charset="-128"/>
          <a:cs typeface="Arial Narrow"/>
        </a:defRPr>
      </a:lvl1pPr>
      <a:lvl2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-107" charset="0"/>
          <a:ea typeface="ＭＳ Ｐゴシック" pitchFamily="-107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07" charset="0"/>
        <a:defRPr sz="2800" b="1" kern="1200">
          <a:solidFill>
            <a:schemeClr val="bg2"/>
          </a:solidFill>
          <a:latin typeface="Arial (Body)"/>
          <a:ea typeface="ＭＳ Ｐゴシック" pitchFamily="-107" charset="-128"/>
          <a:cs typeface="Arial (Body)"/>
        </a:defRPr>
      </a:lvl1pPr>
      <a:lvl2pPr marL="358775" indent="-179388" algn="l" defTabSz="457200" rtl="0" fontAlgn="base">
        <a:spcBef>
          <a:spcPct val="20000"/>
        </a:spcBef>
        <a:spcAft>
          <a:spcPct val="0"/>
        </a:spcAft>
        <a:buSzPct val="100000"/>
        <a:defRPr sz="24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2pPr>
      <a:lvl3pPr marL="628650" indent="-269875" algn="l" defTabSz="457200" rtl="0" fontAlgn="base">
        <a:spcBef>
          <a:spcPct val="20000"/>
        </a:spcBef>
        <a:spcAft>
          <a:spcPct val="0"/>
        </a:spcAft>
        <a:buSzPct val="100000"/>
        <a:buFont typeface="Lucida Grande" pitchFamily="-107" charset="0"/>
        <a:buChar char="-"/>
        <a:defRPr sz="24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3pPr>
      <a:lvl4pPr marL="809625" algn="l" defTabSz="457200" rtl="0" fontAlgn="base">
        <a:spcBef>
          <a:spcPct val="20000"/>
        </a:spcBef>
        <a:spcAft>
          <a:spcPct val="0"/>
        </a:spcAft>
        <a:buSzPct val="100000"/>
        <a:defRPr sz="2000" kern="1200">
          <a:solidFill>
            <a:schemeClr val="bg1"/>
          </a:solidFill>
          <a:latin typeface="Arial (Body)"/>
          <a:ea typeface="ＭＳ Ｐゴシック" pitchFamily="-107" charset="-128"/>
          <a:cs typeface="Arial (Body)"/>
        </a:defRPr>
      </a:lvl4pPr>
      <a:lvl5pPr marL="1079500" algn="l" defTabSz="457200" rtl="0" fontAlgn="base">
        <a:spcBef>
          <a:spcPct val="20000"/>
        </a:spcBef>
        <a:spcAft>
          <a:spcPct val="0"/>
        </a:spcAft>
        <a:buSzPct val="100000"/>
        <a:defRPr sz="1600" kern="1200">
          <a:solidFill>
            <a:schemeClr val="bg2"/>
          </a:solidFill>
          <a:latin typeface="Arial (Body)"/>
          <a:ea typeface="ＭＳ Ｐゴシック" pitchFamily="-107" charset="-128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4"/>
          <p:cNvSpPr>
            <a:spLocks noGrp="1"/>
          </p:cNvSpPr>
          <p:nvPr>
            <p:ph type="ctrTitle"/>
          </p:nvPr>
        </p:nvSpPr>
        <p:spPr>
          <a:xfrm>
            <a:off x="1619672" y="2564904"/>
            <a:ext cx="7116762" cy="1311275"/>
          </a:xfrm>
        </p:spPr>
        <p:txBody>
          <a:bodyPr/>
          <a:lstStyle/>
          <a:p>
            <a:r>
              <a:rPr lang="en-US" sz="3600" dirty="0">
                <a:latin typeface="Arial Narrow" pitchFamily="-107" charset="0"/>
              </a:rPr>
              <a:t>Introduction to Machine Learning </a:t>
            </a:r>
            <a:br>
              <a:rPr lang="en-US" sz="3600" dirty="0">
                <a:latin typeface="Arial Narrow" pitchFamily="-107" charset="0"/>
              </a:rPr>
            </a:br>
            <a:r>
              <a:rPr lang="en-US" sz="2400" dirty="0">
                <a:latin typeface="Arial Narrow" pitchFamily="-107" charset="0"/>
              </a:rPr>
              <a:t>Fundamentals</a:t>
            </a:r>
            <a:br>
              <a:rPr lang="en-US" sz="2400" dirty="0">
                <a:latin typeface="Arial Narrow" pitchFamily="-107" charset="0"/>
              </a:rPr>
            </a:br>
            <a:r>
              <a:rPr lang="en-US" sz="2400" dirty="0">
                <a:latin typeface="Arial Narrow" pitchFamily="-107" charset="0"/>
              </a:rPr>
              <a:t>Data exploration</a:t>
            </a:r>
            <a:br>
              <a:rPr lang="en-US" sz="2400" dirty="0">
                <a:latin typeface="Arial Narrow" pitchFamily="-107" charset="0"/>
              </a:rPr>
            </a:br>
            <a:br>
              <a:rPr lang="en-US" sz="2400" dirty="0">
                <a:latin typeface="Arial Narrow" pitchFamily="-107" charset="0"/>
              </a:rPr>
            </a:br>
            <a:endParaRPr lang="en-US" dirty="0">
              <a:latin typeface="Arial Narrow" pitchFamily="-107" charset="0"/>
            </a:endParaRPr>
          </a:p>
        </p:txBody>
      </p:sp>
      <p:sp>
        <p:nvSpPr>
          <p:cNvPr id="15364" name="Subtitle 5"/>
          <p:cNvSpPr>
            <a:spLocks noGrp="1"/>
          </p:cNvSpPr>
          <p:nvPr>
            <p:ph type="subTitle" idx="1"/>
          </p:nvPr>
        </p:nvSpPr>
        <p:spPr>
          <a:xfrm>
            <a:off x="2205459" y="3876179"/>
            <a:ext cx="6530975" cy="1314450"/>
          </a:xfrm>
        </p:spPr>
        <p:txBody>
          <a:bodyPr/>
          <a:lstStyle/>
          <a:p>
            <a:endParaRPr lang="en-US" noProof="0" dirty="0">
              <a:latin typeface="Arial Narrow" pitchFamily="-107" charset="0"/>
            </a:endParaRPr>
          </a:p>
          <a:p>
            <a:r>
              <a:rPr lang="en-US" noProof="0" dirty="0">
                <a:latin typeface="Arial Narrow" pitchFamily="-107" charset="0"/>
              </a:rPr>
              <a:t>Vera Hollink</a:t>
            </a:r>
          </a:p>
          <a:p>
            <a:r>
              <a:rPr lang="en-US" noProof="0" dirty="0">
                <a:latin typeface="Arial Narrow" pitchFamily="-107" charset="0"/>
              </a:rPr>
              <a:t>2025</a:t>
            </a:r>
          </a:p>
        </p:txBody>
      </p:sp>
      <p:sp>
        <p:nvSpPr>
          <p:cNvPr id="1536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77200" y="6356350"/>
            <a:ext cx="1066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8BBF32F-E5E2-3F46-BFA1-021EFF2132A7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78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Basic machine learning tasks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10368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Classification: 	predict class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Prediction/			predict numerical value</a:t>
            </a:r>
            <a:br>
              <a:rPr lang="en-US" sz="2400" noProof="0" dirty="0">
                <a:latin typeface="Arial (Body)" charset="0"/>
              </a:rPr>
            </a:br>
            <a:r>
              <a:rPr lang="en-US" sz="2400" noProof="0" dirty="0">
                <a:latin typeface="Arial (Body)" charset="0"/>
              </a:rPr>
              <a:t>regression:		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Time-series:		predict trend</a:t>
            </a:r>
            <a:br>
              <a:rPr lang="en-US" sz="2400" dirty="0">
                <a:latin typeface="Arial (Body)" charset="0"/>
              </a:rPr>
            </a:br>
            <a:r>
              <a:rPr lang="en-US" sz="2400" dirty="0">
                <a:latin typeface="Arial (Body)" charset="0"/>
              </a:rPr>
              <a:t>Analysis</a:t>
            </a:r>
            <a:r>
              <a:rPr lang="en-US" sz="2400" noProof="0" dirty="0">
                <a:latin typeface="Arial (Body)" charset="0"/>
              </a:rPr>
              <a:t>	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Association:		X% with this also have that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Clustering:			group cases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noProof="0" dirty="0">
              <a:latin typeface="Arial (Body)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48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Types of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BE2C937-2E40-4E4E-B9BA-60F4F1A3638C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E3027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8204" y="2030412"/>
            <a:ext cx="3661256" cy="4103987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</a:t>
            </a:r>
            <a:r>
              <a:rPr lang="en-US" sz="2600" noProof="0" dirty="0" err="1">
                <a:solidFill>
                  <a:schemeClr val="bg1"/>
                </a:solidFill>
              </a:rPr>
              <a:t>upervised</a:t>
            </a:r>
            <a:r>
              <a:rPr lang="en-US" sz="2600" noProof="0" dirty="0">
                <a:solidFill>
                  <a:schemeClr val="bg1"/>
                </a:solidFill>
              </a:rPr>
              <a:t> learning</a:t>
            </a:r>
            <a:r>
              <a:rPr lang="en-US" sz="2600" noProof="0" dirty="0"/>
              <a:t>			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215725"/>
            <a:ext cx="3527492" cy="1869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68960"/>
            <a:ext cx="3767276" cy="2009213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 bwMode="auto">
          <a:xfrm>
            <a:off x="5220072" y="2030412"/>
            <a:ext cx="3851920" cy="373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itchFamily="-107" charset="0"/>
              <a:defRPr sz="2800" b="1" kern="1200">
                <a:solidFill>
                  <a:schemeClr val="bg2"/>
                </a:solidFill>
                <a:latin typeface="Arial (Body)"/>
                <a:ea typeface="ＭＳ Ｐゴシック" pitchFamily="-107" charset="-128"/>
                <a:cs typeface="Arial (Body)"/>
              </a:defRPr>
            </a:lvl1pPr>
            <a:lvl2pPr marL="0" indent="-342000" algn="l" defTabSz="457200" rtl="0" fontAlgn="base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2000" kern="1200">
                <a:solidFill>
                  <a:schemeClr val="bg1"/>
                </a:solidFill>
                <a:latin typeface="Arial (Body)"/>
                <a:ea typeface="ＭＳ Ｐゴシック" pitchFamily="-107" charset="-128"/>
                <a:cs typeface="Arial (Body)"/>
              </a:defRPr>
            </a:lvl2pPr>
            <a:lvl3pPr marL="628650" indent="-269875" algn="l" defTabSz="457200" rtl="0" fontAlgn="base">
              <a:spcBef>
                <a:spcPct val="20000"/>
              </a:spcBef>
              <a:spcAft>
                <a:spcPct val="0"/>
              </a:spcAft>
              <a:buSzPct val="100000"/>
              <a:buFont typeface="Lucida Grande" pitchFamily="-107" charset="0"/>
              <a:buChar char="-"/>
              <a:defRPr sz="2400" kern="1200">
                <a:solidFill>
                  <a:schemeClr val="bg1"/>
                </a:solidFill>
                <a:latin typeface="Arial (Body)"/>
                <a:ea typeface="ＭＳ Ｐゴシック" pitchFamily="-107" charset="-128"/>
                <a:cs typeface="Arial (Body)"/>
              </a:defRPr>
            </a:lvl3pPr>
            <a:lvl4pPr marL="809625" algn="l" defTabSz="457200" rtl="0" fontAlgn="base">
              <a:spcBef>
                <a:spcPct val="20000"/>
              </a:spcBef>
              <a:spcAft>
                <a:spcPct val="0"/>
              </a:spcAft>
              <a:buSzPct val="100000"/>
              <a:defRPr sz="2000" kern="1200">
                <a:solidFill>
                  <a:schemeClr val="bg1"/>
                </a:solidFill>
                <a:latin typeface="Arial (Body)"/>
                <a:ea typeface="ＭＳ Ｐゴシック" pitchFamily="-107" charset="-128"/>
                <a:cs typeface="Arial (Body)"/>
              </a:defRPr>
            </a:lvl4pPr>
            <a:lvl5pPr marL="1079500" algn="l" defTabSz="457200" rtl="0" fontAlgn="base">
              <a:spcBef>
                <a:spcPct val="20000"/>
              </a:spcBef>
              <a:spcAft>
                <a:spcPct val="0"/>
              </a:spcAft>
              <a:buSzPct val="100000"/>
              <a:defRPr sz="1600" kern="1200">
                <a:solidFill>
                  <a:schemeClr val="bg2"/>
                </a:solidFill>
                <a:latin typeface="Arial (Body)"/>
                <a:ea typeface="ＭＳ Ｐゴシック" pitchFamily="-107" charset="-128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</a:rPr>
              <a:t>Unsupervised learning</a:t>
            </a:r>
            <a:r>
              <a:rPr lang="en-US" sz="2400" dirty="0"/>
              <a:t>	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9632" y="5326074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Prediction/regression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Time-series (forecasting)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20072" y="5326074"/>
            <a:ext cx="3923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Clustering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Associations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Time-series (modelling)</a:t>
            </a:r>
            <a:endParaRPr lang="en-US" sz="2400" dirty="0"/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Arial Narrow" pitchFamily="-107" charset="0"/>
              </a:rPr>
              <a:t>More types of machine </a:t>
            </a:r>
            <a:r>
              <a:rPr lang="nl-NL" noProof="0" dirty="0" err="1">
                <a:latin typeface="Arial Narrow" pitchFamily="-107" charset="0"/>
              </a:rPr>
              <a:t>learning</a:t>
            </a:r>
            <a:endParaRPr lang="en-US" noProof="0" dirty="0">
              <a:latin typeface="Arial Narrow" pitchFamily="-107" charset="0"/>
            </a:endParaRP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10368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Semi-supervised learning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Reinforcement learning</a:t>
            </a:r>
            <a:endParaRPr lang="en-US" sz="2400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Deep Learning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AI ⸧ Machine Learning ⸧ Deep Learning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noProof="0" dirty="0">
              <a:latin typeface="Arial (Body)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7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Terminology: sample, attributes, values</a:t>
            </a:r>
            <a:br>
              <a:rPr lang="en-US" noProof="0" dirty="0">
                <a:latin typeface="Arial Narrow" pitchFamily="-107" charset="0"/>
              </a:rPr>
            </a:br>
            <a:endParaRPr lang="en-US" noProof="0" dirty="0">
              <a:latin typeface="Arial Narrow" pitchFamily="-107" charset="0"/>
            </a:endParaRP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103687"/>
          </a:xfrm>
        </p:spPr>
        <p:txBody>
          <a:bodyPr/>
          <a:lstStyle/>
          <a:p>
            <a:pPr lvl="1" indent="0">
              <a:buNone/>
            </a:pPr>
            <a:r>
              <a:rPr lang="en-US" noProof="0" dirty="0">
                <a:latin typeface="Arial (Body)" charset="0"/>
              </a:rPr>
              <a:t>Sample: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First name: </a:t>
            </a:r>
            <a:r>
              <a:rPr lang="en-US" noProof="0" dirty="0" err="1">
                <a:latin typeface="Arial (Body)" charset="0"/>
              </a:rPr>
              <a:t>Janja</a:t>
            </a:r>
            <a:endParaRPr lang="en-US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 err="1">
                <a:latin typeface="Arial (Body)" charset="0"/>
              </a:rPr>
              <a:t>Lastname</a:t>
            </a:r>
            <a:r>
              <a:rPr lang="en-US" noProof="0" dirty="0">
                <a:latin typeface="Arial (Body)" charset="0"/>
              </a:rPr>
              <a:t>: </a:t>
            </a:r>
            <a:r>
              <a:rPr lang="nl-NL" dirty="0" err="1">
                <a:latin typeface="Arial (Body)" charset="0"/>
              </a:rPr>
              <a:t>Garnbret</a:t>
            </a:r>
            <a:endParaRPr lang="en-US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Country: </a:t>
            </a:r>
            <a:r>
              <a:rPr lang="nl-NL" dirty="0">
                <a:latin typeface="Arial (Body)" charset="0"/>
              </a:rPr>
              <a:t>Slovenia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Gender: woman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Age: 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Competition:</a:t>
            </a:r>
            <a:r>
              <a:rPr lang="en-US" noProof="0" dirty="0">
                <a:solidFill>
                  <a:schemeClr val="bg2"/>
                </a:solidFill>
                <a:latin typeface="Arial (Body)" charset="0"/>
              </a:rPr>
              <a:t> </a:t>
            </a:r>
          </a:p>
          <a:p>
            <a:pPr marL="971550" lvl="2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sz="2000" noProof="0" dirty="0">
                <a:latin typeface="Arial (Body)" charset="0"/>
              </a:rPr>
              <a:t>Olympics 2021</a:t>
            </a:r>
          </a:p>
          <a:p>
            <a:pPr marL="971550" lvl="2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sz="2000" dirty="0">
                <a:latin typeface="Arial (Body)" charset="0"/>
              </a:rPr>
              <a:t>Gold</a:t>
            </a:r>
            <a:endParaRPr lang="en-US" sz="2000" noProof="0" dirty="0">
              <a:latin typeface="Arial (Body)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29598" y="324433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Mina</a:t>
            </a:r>
          </a:p>
        </p:txBody>
      </p:sp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DBCF316-7E86-4AE0-BE70-82FF66033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r="31888"/>
          <a:stretch/>
        </p:blipFill>
        <p:spPr>
          <a:xfrm>
            <a:off x="5411160" y="1628800"/>
            <a:ext cx="3005035" cy="4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Terminology</a:t>
            </a:r>
            <a:r>
              <a:rPr lang="en-US" dirty="0"/>
              <a:t>	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667000" y="2895600"/>
          <a:ext cx="6096000" cy="311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Mortgage payment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232897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288822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 bwMode="auto">
          <a:xfrm>
            <a:off x="1676400" y="2514600"/>
            <a:ext cx="7467600" cy="36576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1676400" y="1295400"/>
            <a:ext cx="6858000" cy="1143000"/>
          </a:xfrm>
          <a:prstGeom prst="wedgeRectCallout">
            <a:avLst>
              <a:gd name="adj1" fmla="val -27730"/>
              <a:gd name="adj2" fmla="val 9345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Data set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Data table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Flat file</a:t>
            </a:r>
          </a:p>
        </p:txBody>
      </p:sp>
    </p:spTree>
    <p:extLst>
      <p:ext uri="{BB962C8B-B14F-4D97-AF65-F5344CB8AC3E}">
        <p14:creationId xmlns:p14="http://schemas.microsoft.com/office/powerpoint/2010/main" val="6817275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Terminology</a:t>
            </a:r>
            <a:r>
              <a:rPr lang="en-US" dirty="0"/>
              <a:t>	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404832"/>
              </p:ext>
            </p:extLst>
          </p:nvPr>
        </p:nvGraphicFramePr>
        <p:xfrm>
          <a:off x="2667000" y="3478867"/>
          <a:ext cx="6096000" cy="311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Mortgage payment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232897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288822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2509345" y="3974167"/>
            <a:ext cx="6477000" cy="381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514600" y="4393267"/>
            <a:ext cx="6477000" cy="381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514600" y="4774267"/>
            <a:ext cx="6477000" cy="381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14600" y="5155267"/>
            <a:ext cx="6477000" cy="381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514600" y="5917267"/>
            <a:ext cx="6477000" cy="381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828800" y="3974167"/>
            <a:ext cx="528145" cy="2324100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904" y="1865313"/>
            <a:ext cx="381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Samples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Records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Instances</a:t>
            </a:r>
            <a:b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nl-NL" sz="2800" dirty="0">
                <a:solidFill>
                  <a:schemeClr val="bg1"/>
                </a:solidFill>
                <a:latin typeface="Times New Roman" pitchFamily="18" charset="0"/>
              </a:rPr>
              <a:t>Cases</a:t>
            </a:r>
            <a:endParaRPr lang="en-US" sz="2800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0000"/>
              </a:solidFill>
              <a:latin typeface="Times New Roman" pitchFamily="18" charset="0"/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031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Terminology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667000" y="2895600"/>
          <a:ext cx="6096000" cy="311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Mortgage payment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232897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288822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Down Arrow 2"/>
          <p:cNvSpPr/>
          <p:nvPr/>
        </p:nvSpPr>
        <p:spPr bwMode="auto">
          <a:xfrm>
            <a:off x="2971800" y="2514600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962400" y="2494608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4953000" y="2514600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5943600" y="2494608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7010400" y="2501234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848600" y="2481242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5" name="Right Brace 4"/>
          <p:cNvSpPr/>
          <p:nvPr/>
        </p:nvSpPr>
        <p:spPr bwMode="auto">
          <a:xfrm rot="16200000">
            <a:off x="5410200" y="-304800"/>
            <a:ext cx="381000" cy="5105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9151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Features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113746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Terminology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029941"/>
              </p:ext>
            </p:extLst>
          </p:nvPr>
        </p:nvGraphicFramePr>
        <p:xfrm>
          <a:off x="2667000" y="3118827"/>
          <a:ext cx="6096000" cy="311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Mortgage payment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232897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288822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Down Arrow 2"/>
          <p:cNvSpPr/>
          <p:nvPr/>
        </p:nvSpPr>
        <p:spPr bwMode="auto">
          <a:xfrm>
            <a:off x="2971800" y="2737827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962400" y="2717835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4953000" y="2737827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5943600" y="2717835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7010400" y="2724461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5" name="Right Brace 4"/>
          <p:cNvSpPr/>
          <p:nvPr/>
        </p:nvSpPr>
        <p:spPr bwMode="auto">
          <a:xfrm rot="16200000">
            <a:off x="4914900" y="190500"/>
            <a:ext cx="381000" cy="41148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601453" y="1361125"/>
            <a:ext cx="5105400" cy="533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Predictors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Explanatory variables/attributes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Independent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80808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7956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Terminology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667000" y="2895600"/>
          <a:ext cx="6096000" cy="311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Mortgage payment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232897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288822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52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ular Callout 7"/>
          <p:cNvSpPr/>
          <p:nvPr/>
        </p:nvSpPr>
        <p:spPr bwMode="auto">
          <a:xfrm>
            <a:off x="3275856" y="1258729"/>
            <a:ext cx="3277344" cy="1232338"/>
          </a:xfrm>
          <a:prstGeom prst="wedgeRectCallout">
            <a:avLst>
              <a:gd name="adj1" fmla="val 90804"/>
              <a:gd name="adj2" fmla="val 6195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Target variable/attribute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Class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80808"/>
                </a:solidFill>
                <a:latin typeface="Times New Roman" pitchFamily="18" charset="0"/>
              </a:rPr>
              <a:t>Dependent variable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7848600" y="2481242"/>
            <a:ext cx="4572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80808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058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Data Mining Process: CRISP-DM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5900" y="6550223"/>
            <a:ext cx="694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“Data Science for Business”, Provost and Fawcett, 2013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23700"/>
            <a:ext cx="5410200" cy="509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5657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Machine Learning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71600" y="5949280"/>
            <a:ext cx="9144000" cy="6168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Computers learn from examples to perform complex tasks</a:t>
            </a:r>
          </a:p>
        </p:txBody>
      </p:sp>
      <p:pic>
        <p:nvPicPr>
          <p:cNvPr id="1026" name="Picture 2" descr="Machine Learning - GeeksforGeeks">
            <a:extLst>
              <a:ext uri="{FF2B5EF4-FFF2-40B4-BE49-F238E27FC236}">
                <a16:creationId xmlns:a16="http://schemas.microsoft.com/office/drawing/2014/main" id="{0B9ED909-6C59-4973-BDA4-A5D33C56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8800"/>
            <a:ext cx="5580112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AF87-DF13-459D-A82E-41DB4E3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en-US" dirty="0"/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F586-4F5D-4517-9171-5827130FB3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3774752-A967-6440-83EC-0D963D02490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126" name="Picture 6" descr="Search icon. Magnifying glass symbol. Loupe black sign. Zoom instrument. Magnifier  lens symbol Stock Vector Image &amp; Art - Alamy">
            <a:extLst>
              <a:ext uri="{FF2B5EF4-FFF2-40B4-BE49-F238E27FC236}">
                <a16:creationId xmlns:a16="http://schemas.microsoft.com/office/drawing/2014/main" id="{896AFFD7-41D8-4631-9099-B7932C8D4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5000" r="13655" b="15000"/>
          <a:stretch/>
        </p:blipFill>
        <p:spPr bwMode="auto">
          <a:xfrm>
            <a:off x="3347864" y="2276872"/>
            <a:ext cx="367240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5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Data Mining Process: CRISP-DM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5900" y="6550223"/>
            <a:ext cx="694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“Data Science for Business”, Provost and Fawcett, 2013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23700"/>
            <a:ext cx="5410200" cy="509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C06FE0-71B2-2388-64EF-44A447306615}"/>
              </a:ext>
            </a:extLst>
          </p:cNvPr>
          <p:cNvSpPr/>
          <p:nvPr/>
        </p:nvSpPr>
        <p:spPr>
          <a:xfrm>
            <a:off x="4644008" y="1794433"/>
            <a:ext cx="1536338" cy="881979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02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 typeface="Times New Roman" pitchFamily="18" charset="0"/>
              <a:buNone/>
            </a:pPr>
            <a:r>
              <a:rPr lang="en-US" dirty="0"/>
              <a:t>Data Mining: Practical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 typeface="Times New Roman" pitchFamily="18" charset="0"/>
              <a:buNone/>
            </a:pPr>
            <a:fld id="{D6EE733C-121B-43CD-A077-D33489E8C063}" type="slidenum">
              <a:rPr lang="en-US"/>
              <a:pPr>
                <a:buFont typeface="Times New Roman" pitchFamily="18" charset="0"/>
                <a:buNone/>
              </a:pPr>
              <a:t>22</a:t>
            </a:fld>
            <a:endParaRPr lang="en-US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1115616" y="1844824"/>
            <a:ext cx="7344816" cy="4230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Source, trustworthiness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en-US" sz="20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Type of data set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Structured (database table)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Text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Transactions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Graph/network data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Spatial data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Multimedia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4588" y="641351"/>
            <a:ext cx="7715250" cy="771426"/>
          </a:xfrm>
        </p:spPr>
        <p:txBody>
          <a:bodyPr/>
          <a:lstStyle/>
          <a:p>
            <a:r>
              <a:rPr lang="nl-NL" dirty="0">
                <a:solidFill>
                  <a:schemeClr val="bg2"/>
                </a:solidFill>
              </a:rPr>
              <a:t>Data set</a:t>
            </a:r>
            <a:endParaRPr lang="en-US" dirty="0">
              <a:solidFill>
                <a:schemeClr val="bg2"/>
              </a:solidFill>
              <a:latin typeface="Arial Narrow" pitchFamily="-107" charset="0"/>
            </a:endParaRP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395640" y="4288642"/>
          <a:ext cx="3954759" cy="206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7" name="Content Placeholder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640" y="4288642"/>
                        <a:ext cx="3954759" cy="2067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F14325-94C4-609C-38CF-DD1A8D4B8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253580"/>
            <a:ext cx="3601211" cy="18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8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 typeface="Times New Roman" pitchFamily="18" charset="0"/>
              <a:buNone/>
            </a:pPr>
            <a:fld id="{D6EE733C-121B-43CD-A077-D33489E8C063}" type="slidenum">
              <a:rPr lang="en-US"/>
              <a:pPr>
                <a:buFont typeface="Times New Roman" pitchFamily="18" charset="0"/>
                <a:buNone/>
              </a:pPr>
              <a:t>23</a:t>
            </a:fld>
            <a:endParaRPr lang="en-US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1115616" y="1844824"/>
            <a:ext cx="7344816" cy="4230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Which instances (selection)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How many instances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en-US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How many attributes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Meaning attributes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Redundant attributes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en-US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Overlap other data sets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Attributes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Instances (range)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Scale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nl-NL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nl-NL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4588" y="641351"/>
            <a:ext cx="7715250" cy="771426"/>
          </a:xfrm>
        </p:spPr>
        <p:txBody>
          <a:bodyPr/>
          <a:lstStyle/>
          <a:p>
            <a:r>
              <a:rPr lang="nl-NL" dirty="0">
                <a:solidFill>
                  <a:schemeClr val="bg2"/>
                </a:solidFill>
              </a:rPr>
              <a:t>Data set</a:t>
            </a:r>
            <a:endParaRPr lang="en-US" dirty="0">
              <a:solidFill>
                <a:schemeClr val="bg2"/>
              </a:solidFill>
              <a:latin typeface="Arial Narrow" pitchFamily="-107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E64BF8-8D8B-CB32-71A9-18CFADBD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717032"/>
            <a:ext cx="4290690" cy="2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5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rmometer_klini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86" y="2714371"/>
            <a:ext cx="1451402" cy="1170192"/>
          </a:xfrm>
          <a:prstGeom prst="rect">
            <a:avLst/>
          </a:prstGeom>
        </p:spPr>
      </p:pic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 typeface="Times New Roman" pitchFamily="18" charset="0"/>
              <a:buNone/>
            </a:pPr>
            <a:fld id="{D6EE733C-121B-43CD-A077-D33489E8C063}" type="slidenum">
              <a:rPr lang="en-US"/>
              <a:pPr>
                <a:buFont typeface="Times New Roman" pitchFamily="18" charset="0"/>
                <a:buNone/>
              </a:pPr>
              <a:t>24</a:t>
            </a:fld>
            <a:endParaRPr lang="en-US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1115616" y="1844824"/>
            <a:ext cx="3528392" cy="4230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Qualitative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nominal, ordinal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distribution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en-US" sz="20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Quantitative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ratio, interval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discrete/continuous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mean/median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dispersion</a:t>
            </a:r>
          </a:p>
          <a:p>
            <a:pPr marL="800100" lvl="1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en-US" sz="20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r>
              <a:rPr lang="en-US" sz="2000" dirty="0">
                <a:solidFill>
                  <a:schemeClr val="bg1"/>
                </a:solidFill>
                <a:latin typeface="Arial (Body)"/>
                <a:ea typeface="宋体" charset="-122"/>
                <a:cs typeface="Arial (Body)"/>
              </a:rPr>
              <a:t>Missing values</a:t>
            </a: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nl-NL" sz="24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lvl="1">
              <a:spcBef>
                <a:spcPts val="700"/>
              </a:spcBef>
              <a:buClr>
                <a:schemeClr val="bg2"/>
              </a:buClr>
              <a:buSzPct val="100000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nl-NL" sz="24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  <a:p>
            <a:pPr marL="342900" indent="-342900">
              <a:spcBef>
                <a:spcPts val="700"/>
              </a:spcBef>
              <a:buClr>
                <a:schemeClr val="bg2"/>
              </a:buClr>
              <a:buSzPct val="100000"/>
              <a:buFont typeface="Arial"/>
              <a:buChar char="•"/>
              <a:tabLst>
                <a:tab pos="258763" algn="l"/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</a:pPr>
            <a:endParaRPr lang="nl-NL" sz="2400" dirty="0">
              <a:solidFill>
                <a:schemeClr val="bg1"/>
              </a:solidFill>
              <a:latin typeface="Arial (Body)"/>
              <a:ea typeface="宋体" charset="-122"/>
              <a:cs typeface="Arial (Body)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4588" y="641351"/>
            <a:ext cx="7715250" cy="77142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Per attribute</a:t>
            </a:r>
            <a:endParaRPr lang="en-US" dirty="0">
              <a:solidFill>
                <a:schemeClr val="bg2"/>
              </a:solidFill>
              <a:latin typeface="Arial Narrow" pitchFamily="-107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57" y="1123082"/>
            <a:ext cx="1324372" cy="175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26" y="4696234"/>
            <a:ext cx="2121024" cy="1915992"/>
          </a:xfrm>
          <a:prstGeom prst="rect">
            <a:avLst/>
          </a:prstGeom>
        </p:spPr>
      </p:pic>
      <p:pic>
        <p:nvPicPr>
          <p:cNvPr id="5" name="Picture 4" descr="Ey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6" y="1291005"/>
            <a:ext cx="1482517" cy="1008111"/>
          </a:xfrm>
          <a:prstGeom prst="rect">
            <a:avLst/>
          </a:prstGeom>
        </p:spPr>
      </p:pic>
      <p:pic>
        <p:nvPicPr>
          <p:cNvPr id="2052" name="Picture 4" descr="https://upload.wikimedia.org/wikipedia/commons/thumb/f/fa/Michelsonmorley-boxplot.svg/1024px-Michelsonmorley-boxplot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28" y="4430879"/>
            <a:ext cx="1934920" cy="1934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mathsisfun.com/data/images/histogra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03" y="3645024"/>
            <a:ext cx="1515281" cy="1358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265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A925ADA-E4E3-C84C-A503-AE7A39DFC57E}" type="slidenum">
              <a:rPr lang="en-US" sz="1200">
                <a:solidFill>
                  <a:srgbClr val="000000"/>
                </a:solidFill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55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32320" y="591914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Bar chart</a:t>
            </a:r>
          </a:p>
        </p:txBody>
      </p:sp>
      <p:pic>
        <p:nvPicPr>
          <p:cNvPr id="10246" name="Picture 6" descr="5 Simple Tips to Stop Making Commonly Bad Bar Charts | by Andre Ye |  Analytics Vidhya | Medium">
            <a:extLst>
              <a:ext uri="{FF2B5EF4-FFF2-40B4-BE49-F238E27FC236}">
                <a16:creationId xmlns:a16="http://schemas.microsoft.com/office/drawing/2014/main" id="{BDC1E430-FCC6-4151-828F-EBD641F4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-12795" r="1963" b="2231"/>
          <a:stretch/>
        </p:blipFill>
        <p:spPr bwMode="auto">
          <a:xfrm>
            <a:off x="1403648" y="1361034"/>
            <a:ext cx="8100392" cy="499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45135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A925ADA-E4E3-C84C-A503-AE7A39DFC57E}" type="slidenum">
              <a:rPr 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55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32320" y="591914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Histogram</a:t>
            </a:r>
          </a:p>
        </p:txBody>
      </p:sp>
      <p:pic>
        <p:nvPicPr>
          <p:cNvPr id="10242" name="Picture 2" descr="Histogram - Wikipedia">
            <a:extLst>
              <a:ext uri="{FF2B5EF4-FFF2-40B4-BE49-F238E27FC236}">
                <a16:creationId xmlns:a16="http://schemas.microsoft.com/office/drawing/2014/main" id="{462704DC-A515-4BEA-B5C9-A17842F8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00" y="1044575"/>
            <a:ext cx="6569534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02814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pitchFamily="-107" charset="0"/>
              </a:rPr>
              <a:t>Central tendency</a:t>
            </a:r>
            <a:endParaRPr lang="en-US" noProof="0" dirty="0">
              <a:latin typeface="Arial Narrow" pitchFamily="-107" charset="0"/>
            </a:endParaRP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10368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Mode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400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Mean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40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Median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noProof="0" dirty="0">
              <a:latin typeface="Arial (Body)" charset="0"/>
            </a:endParaRPr>
          </a:p>
        </p:txBody>
      </p:sp>
      <p:pic>
        <p:nvPicPr>
          <p:cNvPr id="1026" name="Picture 2" descr="How to Find the Mode or Modal Value - Statistics How To">
            <a:extLst>
              <a:ext uri="{FF2B5EF4-FFF2-40B4-BE49-F238E27FC236}">
                <a16:creationId xmlns:a16="http://schemas.microsoft.com/office/drawing/2014/main" id="{9F9F9398-DC28-42FE-3415-354861B3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07" y="461539"/>
            <a:ext cx="2302437" cy="28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ral Tendancy - BIOLOGY FOR LIFE">
            <a:extLst>
              <a:ext uri="{FF2B5EF4-FFF2-40B4-BE49-F238E27FC236}">
                <a16:creationId xmlns:a16="http://schemas.microsoft.com/office/drawing/2014/main" id="{E8CD41FE-B66A-6F34-2A28-C0340ACE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82" y="3645024"/>
            <a:ext cx="2302436" cy="13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mple Median - Statistics How To">
            <a:extLst>
              <a:ext uri="{FF2B5EF4-FFF2-40B4-BE49-F238E27FC236}">
                <a16:creationId xmlns:a16="http://schemas.microsoft.com/office/drawing/2014/main" id="{B91DC902-636C-865D-8D87-DDD1ABBD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56" y="5091536"/>
            <a:ext cx="23336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2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448CA9-80D2-B045-BC83-D129E0FBB975}" type="datetime4">
              <a:rPr lang="en-US" sz="1200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April 14, 2025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17412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BAA0C3E-4CFF-2947-9501-56888C13FC75}" type="slidenum">
              <a:rPr 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900" y="812052"/>
            <a:ext cx="5867400" cy="685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 Symmetric vs. skewed</a:t>
            </a:r>
          </a:p>
        </p:txBody>
      </p:sp>
      <p:pic>
        <p:nvPicPr>
          <p:cNvPr id="17415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2819400"/>
            <a:ext cx="4800600" cy="4048125"/>
          </a:xfrm>
          <a:noFill/>
        </p:spPr>
      </p:pic>
      <p:pic>
        <p:nvPicPr>
          <p:cNvPr id="17416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86100"/>
            <a:ext cx="4876800" cy="3771900"/>
          </a:xfrm>
          <a:noFill/>
        </p:spPr>
      </p:pic>
      <p:pic>
        <p:nvPicPr>
          <p:cNvPr id="17417" name="Picture 10" descr="ha02ske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0"/>
            <a:ext cx="3275856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2362200" y="51816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charset="0"/>
              <a:buNone/>
            </a:pPr>
            <a:r>
              <a:rPr lang="en-US" sz="1600">
                <a:solidFill>
                  <a:srgbClr val="333399"/>
                </a:solidFill>
                <a:latin typeface="Tahoma" charset="0"/>
                <a:ea typeface="ＭＳ Ｐゴシック" charset="0"/>
              </a:rPr>
              <a:t>positively skewed</a:t>
            </a:r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5257800" y="51816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charset="0"/>
              <a:buNone/>
            </a:pPr>
            <a:r>
              <a:rPr lang="en-US" sz="1600">
                <a:solidFill>
                  <a:srgbClr val="333399"/>
                </a:solidFill>
                <a:latin typeface="Tahoma" charset="0"/>
                <a:ea typeface="ＭＳ Ｐゴシック" charset="0"/>
              </a:rPr>
              <a:t>negatively skewed</a:t>
            </a:r>
          </a:p>
        </p:txBody>
      </p:sp>
      <p:sp>
        <p:nvSpPr>
          <p:cNvPr id="17420" name="Rectangle 13"/>
          <p:cNvSpPr>
            <a:spLocks noChangeArrowheads="1"/>
          </p:cNvSpPr>
          <p:nvPr/>
        </p:nvSpPr>
        <p:spPr bwMode="auto">
          <a:xfrm>
            <a:off x="5940152" y="1412776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charset="0"/>
              <a:buNone/>
            </a:pPr>
            <a:r>
              <a:rPr lang="en-US" sz="1600" dirty="0">
                <a:solidFill>
                  <a:srgbClr val="333399"/>
                </a:solidFill>
                <a:latin typeface="Tahoma" charset="0"/>
                <a:ea typeface="ＭＳ Ｐゴシック" charset="0"/>
              </a:rPr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353700544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ox plots — Climate Data Store Toolbox 1.1.5 documentation">
            <a:extLst>
              <a:ext uri="{FF2B5EF4-FFF2-40B4-BE49-F238E27FC236}">
                <a16:creationId xmlns:a16="http://schemas.microsoft.com/office/drawing/2014/main" id="{2999B942-90F2-4678-AB51-5BEE1F3B4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9503" r="15559" b="16048"/>
          <a:stretch/>
        </p:blipFill>
        <p:spPr bwMode="auto">
          <a:xfrm>
            <a:off x="3369809" y="3473402"/>
            <a:ext cx="4877495" cy="326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FB04729-D129-B845-886E-9D3A7885E232}" type="slidenum">
              <a:rPr lang="en-US" sz="1200">
                <a:solidFill>
                  <a:srgbClr val="000000"/>
                </a:solidFill>
              </a:rPr>
              <a:pPr eaLnBrk="1" hangingPunct="1"/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654050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Dispersion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87624" y="1700808"/>
                <a:ext cx="7727776" cy="4623792"/>
              </a:xfrm>
            </p:spPr>
            <p:txBody>
              <a:bodyPr/>
              <a:lstStyle/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>
                    <a:latin typeface="Tahoma" charset="0"/>
                  </a:rPr>
                  <a:t>Variance</a:t>
                </a:r>
                <a:endParaRPr lang="en-US" sz="1800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b="1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>
                    <a:latin typeface="Tahoma" charset="0"/>
                  </a:rPr>
                  <a:t>Standard deviation</a:t>
                </a:r>
                <a:r>
                  <a:rPr lang="en-US" sz="1800" i="1" dirty="0">
                    <a:latin typeface="Tahoma" charset="0"/>
                  </a:rPr>
                  <a:t> </a:t>
                </a: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8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e>
                      </m:rad>
                    </m:oMath>
                  </m:oMathPara>
                </a14:m>
                <a:endParaRPr lang="en-US" sz="1800" i="1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i="1" dirty="0">
                  <a:latin typeface="Tahoma" charset="0"/>
                </a:endParaRPr>
              </a:p>
              <a:p>
                <a:pPr lvl="1">
                  <a:lnSpc>
                    <a:spcPct val="130000"/>
                  </a:lnSpc>
                  <a:buSzPct val="80000"/>
                </a:pPr>
                <a:r>
                  <a:rPr lang="en-US" sz="1800" b="1" dirty="0">
                    <a:latin typeface="Tahoma" charset="0"/>
                  </a:rPr>
                  <a:t>boxplot</a:t>
                </a: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i="1" baseline="30000" dirty="0">
                  <a:latin typeface="Tahoma" charset="0"/>
                </a:endParaRP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endParaRPr lang="en-US" sz="1800" i="1" baseline="30000" dirty="0">
                  <a:latin typeface="Tahoma" charset="0"/>
                </a:endParaRPr>
              </a:p>
            </p:txBody>
          </p:sp>
        </mc:Choice>
        <mc:Fallback xmlns="">
          <p:sp>
            <p:nvSpPr>
              <p:cNvPr id="184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87624" y="1700808"/>
                <a:ext cx="7727776" cy="462379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841869"/>
              </p:ext>
            </p:extLst>
          </p:nvPr>
        </p:nvGraphicFramePr>
        <p:xfrm>
          <a:off x="1422697" y="2204864"/>
          <a:ext cx="19224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5" imgW="1333440" imgH="431640" progId="Equation.3">
                  <p:embed/>
                </p:oleObj>
              </mc:Choice>
              <mc:Fallback>
                <p:oleObj name="Vergelijking" r:id="rId5" imgW="1333440" imgH="431640" progId="Equation.3">
                  <p:embed/>
                  <p:pic>
                    <p:nvPicPr>
                      <p:cNvPr id="1843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697" y="2204864"/>
                        <a:ext cx="192246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Variance (Statistics) - an overview | ScienceDirect Topics">
            <a:extLst>
              <a:ext uri="{FF2B5EF4-FFF2-40B4-BE49-F238E27FC236}">
                <a16:creationId xmlns:a16="http://schemas.microsoft.com/office/drawing/2014/main" id="{5A28F75A-6AE2-F81D-CA9C-2FC9DD24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45" y="1462960"/>
            <a:ext cx="33242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2632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Course overview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71018"/>
              </p:ext>
            </p:extLst>
          </p:nvPr>
        </p:nvGraphicFramePr>
        <p:xfrm>
          <a:off x="1187624" y="1412775"/>
          <a:ext cx="7272808" cy="4799530"/>
        </p:xfrm>
        <a:graphic>
          <a:graphicData uri="http://schemas.openxmlformats.org/drawingml/2006/table">
            <a:tbl>
              <a:tblPr firstRow="1" firstCol="1" lastCol="1" bandRow="1" bandCol="1">
                <a:tableStyleId>{912C8C85-51F0-491E-9774-3900AFEF0FD7}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0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39750" algn="l"/>
                          <a:tab pos="1620520" algn="l"/>
                          <a:tab pos="2160905" algn="l"/>
                          <a:tab pos="2701290" algn="l"/>
                          <a:tab pos="3241040" algn="l"/>
                          <a:tab pos="3781425" algn="l"/>
                          <a:tab pos="4321810" algn="l"/>
                          <a:tab pos="4862195" algn="l"/>
                          <a:tab pos="5402580" algn="l"/>
                        </a:tabLs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39750" algn="l"/>
                          <a:tab pos="1620520" algn="l"/>
                          <a:tab pos="2160905" algn="l"/>
                          <a:tab pos="2701290" algn="l"/>
                          <a:tab pos="3241040" algn="l"/>
                          <a:tab pos="3781425" algn="l"/>
                          <a:tab pos="4321810" algn="l"/>
                          <a:tab pos="4862195" algn="l"/>
                          <a:tab pos="5402580" algn="l"/>
                        </a:tabLs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Topics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  <a:t>Machine Learning fundamentals, </a:t>
                      </a:r>
                      <a:b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  <a:t>Exploration, Preprocessing</a:t>
                      </a:r>
                      <a:endParaRPr lang="en-US" sz="1800" b="0" noProof="0" dirty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  <a:t>Regression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7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Regression, Principal Component Analysis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1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Classification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1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  <a:t>Evaluation</a:t>
                      </a:r>
                      <a:endParaRPr lang="en-US" sz="1800" b="0" noProof="0" dirty="0">
                        <a:solidFill>
                          <a:srgbClr val="FF0000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3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noProof="0" dirty="0">
                          <a:solidFill>
                            <a:schemeClr val="bg1"/>
                          </a:solidFill>
                          <a:effectLst/>
                        </a:rPr>
                        <a:t>Clustering</a:t>
                      </a:r>
                      <a:endParaRPr lang="en-US" sz="1800" b="0" noProof="0" dirty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b="0" noProof="0">
                        <a:solidFill>
                          <a:schemeClr val="bg1"/>
                        </a:solidFill>
                        <a:effectLst/>
                        <a:latin typeface="Garamond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Assignment, Exam preparation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97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Missing values</a:t>
            </a: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34441" y="3949948"/>
            <a:ext cx="5861896" cy="2143348"/>
          </a:xfrm>
        </p:spPr>
        <p:txBody>
          <a:bodyPr/>
          <a:lstStyle/>
          <a:p>
            <a:pPr marL="900" lvl="1" indent="-34290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noProof="0" dirty="0"/>
              <a:t>How are missing values represented?</a:t>
            </a:r>
          </a:p>
          <a:p>
            <a:pPr marL="900" lvl="1" indent="-34290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2000" noProof="0" dirty="0"/>
          </a:p>
          <a:p>
            <a:pPr marL="900" lvl="1" indent="-34290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noProof="0" dirty="0"/>
              <a:t>How many missing values are there</a:t>
            </a:r>
          </a:p>
          <a:p>
            <a:pPr marL="721625" lvl="4" indent="-34290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for each attribute?</a:t>
            </a:r>
          </a:p>
          <a:p>
            <a:pPr marL="721625" lvl="4" indent="-34290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for each instance?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95E6C6-F7C2-E7E0-1196-F97F9E75932E}"/>
              </a:ext>
            </a:extLst>
          </p:cNvPr>
          <p:cNvGraphicFramePr>
            <a:graphicFrameLocks noGrp="1"/>
          </p:cNvGraphicFramePr>
          <p:nvPr/>
        </p:nvGraphicFramePr>
        <p:xfrm>
          <a:off x="1697038" y="19456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227749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169863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69199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9745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7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Fikki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0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Minoes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5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Doodles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40370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69CF38C-C69D-AD90-5BC1-A24FF82F91D2}"/>
              </a:ext>
            </a:extLst>
          </p:cNvPr>
          <p:cNvSpPr/>
          <p:nvPr/>
        </p:nvSpPr>
        <p:spPr>
          <a:xfrm>
            <a:off x="3059832" y="2636912"/>
            <a:ext cx="1802035" cy="50405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F178DA-AA0D-E84D-39FB-D214335FA954}"/>
              </a:ext>
            </a:extLst>
          </p:cNvPr>
          <p:cNvSpPr/>
          <p:nvPr/>
        </p:nvSpPr>
        <p:spPr>
          <a:xfrm>
            <a:off x="4525417" y="3002159"/>
            <a:ext cx="1802035" cy="50405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06D7F7-5DE6-03AF-22EF-6D15F061B145}"/>
              </a:ext>
            </a:extLst>
          </p:cNvPr>
          <p:cNvSpPr/>
          <p:nvPr/>
        </p:nvSpPr>
        <p:spPr>
          <a:xfrm>
            <a:off x="6175277" y="2237629"/>
            <a:ext cx="1802035" cy="50405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F9B07AB-4A5A-D047-9EFF-3738B6680701}" type="slidenum">
              <a:rPr lang="en-US" sz="1200">
                <a:solidFill>
                  <a:srgbClr val="000000"/>
                </a:solidFill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Relation between two variables: scatter</a:t>
            </a:r>
            <a:r>
              <a:rPr lang="en-US" noProof="0" dirty="0">
                <a:latin typeface="Berlin Sans FB Demi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32BDF-A8F8-47C3-B20C-0229FCE2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6" y="1646719"/>
            <a:ext cx="7780234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456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57AA34B-1F12-2A48-B901-CF1FB58B7A05}" type="slidenum">
              <a:rPr lang="en-US" sz="1200">
                <a:solidFill>
                  <a:srgbClr val="000000"/>
                </a:solidFill>
              </a:rPr>
              <a:pPr eaLnBrk="1" hangingPunct="1"/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0" y="620688"/>
            <a:ext cx="9144000" cy="914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Correlations</a:t>
            </a:r>
          </a:p>
        </p:txBody>
      </p:sp>
      <p:pic>
        <p:nvPicPr>
          <p:cNvPr id="28677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47903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83872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4343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8728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18AF1D6-CE16-7040-86B8-0C7443107905}" type="slidenum">
              <a:rPr lang="en-US" sz="1200">
                <a:solidFill>
                  <a:srgbClr val="000000"/>
                </a:solidFill>
              </a:rPr>
              <a:pPr eaLnBrk="1" hangingPunct="1"/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519112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Matrix of scatter plots</a:t>
            </a:r>
          </a:p>
        </p:txBody>
      </p:sp>
      <p:pic>
        <p:nvPicPr>
          <p:cNvPr id="36869" name="Picture 4" descr="scat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96986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04934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FB04729-D129-B845-886E-9D3A7885E232}" type="slidenum">
              <a:rPr lang="en-US" sz="1200">
                <a:solidFill>
                  <a:srgbClr val="000000"/>
                </a:solidFill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654050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Correlation measures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7624" y="1700808"/>
            <a:ext cx="7727776" cy="4623792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buSzPct val="80000"/>
            </a:pPr>
            <a:r>
              <a:rPr lang="en-US" sz="1800" b="1" dirty="0">
                <a:latin typeface="Tahoma" charset="0"/>
              </a:rPr>
              <a:t>Numerical data: Pearson’s correlation coefficient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>
              <a:lnSpc>
                <a:spcPct val="130000"/>
              </a:lnSpc>
              <a:buSzPct val="80000"/>
            </a:pPr>
            <a:endParaRPr lang="en-US" sz="18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i="1" baseline="300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i="1" baseline="30000" dirty="0">
              <a:latin typeface="Tahoma" charset="0"/>
            </a:endParaRPr>
          </a:p>
        </p:txBody>
      </p:sp>
      <p:pic>
        <p:nvPicPr>
          <p:cNvPr id="12292" name="Picture 4" descr="PEARSON Function in Excel - Find PEARSON CORRELATION in Excel - DataScience  Made Simple">
            <a:extLst>
              <a:ext uri="{FF2B5EF4-FFF2-40B4-BE49-F238E27FC236}">
                <a16:creationId xmlns:a16="http://schemas.microsoft.com/office/drawing/2014/main" id="{09BC7372-DF5D-4C37-8484-8A1BC95A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06" y="2264448"/>
            <a:ext cx="36004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BB1B7C-5E43-7001-4612-E733BBCA0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94257"/>
              </p:ext>
            </p:extLst>
          </p:nvPr>
        </p:nvGraphicFramePr>
        <p:xfrm>
          <a:off x="1403648" y="3977997"/>
          <a:ext cx="2831976" cy="235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988">
                  <a:extLst>
                    <a:ext uri="{9D8B030D-6E8A-4147-A177-3AD203B41FA5}">
                      <a16:colId xmlns:a16="http://schemas.microsoft.com/office/drawing/2014/main" val="1280298367"/>
                    </a:ext>
                  </a:extLst>
                </a:gridCol>
                <a:gridCol w="1415988">
                  <a:extLst>
                    <a:ext uri="{9D8B030D-6E8A-4147-A177-3AD203B41FA5}">
                      <a16:colId xmlns:a16="http://schemas.microsoft.com/office/drawing/2014/main" val="2109280689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1657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08281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2476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90927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5518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842018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C987AD1-D844-4164-10E5-BBF2ED0AB2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333283"/>
              </p:ext>
            </p:extLst>
          </p:nvPr>
        </p:nvGraphicFramePr>
        <p:xfrm>
          <a:off x="4406296" y="3951003"/>
          <a:ext cx="4374893" cy="2763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D4E242-2B6F-B98E-D567-79463EEEA582}"/>
              </a:ext>
            </a:extLst>
          </p:cNvPr>
          <p:cNvCxnSpPr>
            <a:cxnSpLocks/>
          </p:cNvCxnSpPr>
          <p:nvPr/>
        </p:nvCxnSpPr>
        <p:spPr>
          <a:xfrm>
            <a:off x="4788024" y="5157192"/>
            <a:ext cx="4248472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03A098-5DC2-B731-5351-72D4EE06621E}"/>
              </a:ext>
            </a:extLst>
          </p:cNvPr>
          <p:cNvCxnSpPr>
            <a:cxnSpLocks/>
          </p:cNvCxnSpPr>
          <p:nvPr/>
        </p:nvCxnSpPr>
        <p:spPr>
          <a:xfrm>
            <a:off x="6937282" y="3531273"/>
            <a:ext cx="0" cy="266429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ECF3067-6226-14D5-E108-2ACA923B4A4D}"/>
              </a:ext>
            </a:extLst>
          </p:cNvPr>
          <p:cNvSpPr/>
          <p:nvPr/>
        </p:nvSpPr>
        <p:spPr>
          <a:xfrm>
            <a:off x="7793038" y="3523209"/>
            <a:ext cx="1184853" cy="396044"/>
          </a:xfrm>
          <a:prstGeom prst="borderCallout1">
            <a:avLst>
              <a:gd name="adj1" fmla="val 101431"/>
              <a:gd name="adj2" fmla="val 95798"/>
              <a:gd name="adj3" fmla="val 424505"/>
              <a:gd name="adj4" fmla="val 4954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mean 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75ACD885-A690-FFBE-185A-FC1B6BAFEAD2}"/>
              </a:ext>
            </a:extLst>
          </p:cNvPr>
          <p:cNvSpPr/>
          <p:nvPr/>
        </p:nvSpPr>
        <p:spPr>
          <a:xfrm>
            <a:off x="7533811" y="2722093"/>
            <a:ext cx="1184853" cy="396044"/>
          </a:xfrm>
          <a:prstGeom prst="borderCallout1">
            <a:avLst>
              <a:gd name="adj1" fmla="val 110791"/>
              <a:gd name="adj2" fmla="val 14452"/>
              <a:gd name="adj3" fmla="val 296583"/>
              <a:gd name="adj4" fmla="val -4848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mean x</a:t>
            </a:r>
          </a:p>
        </p:txBody>
      </p:sp>
    </p:spTree>
    <p:extLst>
      <p:ext uri="{BB962C8B-B14F-4D97-AF65-F5344CB8AC3E}">
        <p14:creationId xmlns:p14="http://schemas.microsoft.com/office/powerpoint/2010/main" val="94004960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88788C-0B77-96EA-A95F-61EF8897B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99686"/>
              </p:ext>
            </p:extLst>
          </p:nvPr>
        </p:nvGraphicFramePr>
        <p:xfrm>
          <a:off x="1763688" y="2996168"/>
          <a:ext cx="689825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53">
                  <a:extLst>
                    <a:ext uri="{9D8B030D-6E8A-4147-A177-3AD203B41FA5}">
                      <a16:colId xmlns:a16="http://schemas.microsoft.com/office/drawing/2014/main" val="4190602213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3364149468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1368891806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1457747479"/>
                    </a:ext>
                  </a:extLst>
                </a:gridCol>
                <a:gridCol w="1456444">
                  <a:extLst>
                    <a:ext uri="{9D8B030D-6E8A-4147-A177-3AD203B41FA5}">
                      <a16:colId xmlns:a16="http://schemas.microsoft.com/office/drawing/2014/main" val="41945572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sz="2000" i="1" dirty="0"/>
                        <a:t>Observed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8374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5345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Large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16676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2000" b="0" i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66197"/>
                  </a:ext>
                </a:extLst>
              </a:tr>
            </a:tbl>
          </a:graphicData>
        </a:graphic>
      </p:graphicFrame>
      <p:sp>
        <p:nvSpPr>
          <p:cNvPr id="18434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FB04729-D129-B845-886E-9D3A7885E232}" type="slidenum">
              <a:rPr 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654050"/>
            <a:ext cx="87630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2"/>
                </a:solidFill>
                <a:latin typeface="Arial Narrow" pitchFamily="-107" charset="0"/>
              </a:rPr>
              <a:t>Correlation measures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7624" y="1700808"/>
            <a:ext cx="7727776" cy="4623792"/>
          </a:xfrm>
        </p:spPr>
        <p:txBody>
          <a:bodyPr/>
          <a:lstStyle/>
          <a:p>
            <a:pPr lvl="1">
              <a:lnSpc>
                <a:spcPct val="130000"/>
              </a:lnSpc>
              <a:buSzPct val="80000"/>
            </a:pPr>
            <a:r>
              <a:rPr lang="nl-NL" sz="1800" b="1" dirty="0" err="1">
                <a:latin typeface="Tahoma" charset="0"/>
              </a:rPr>
              <a:t>Nominal</a:t>
            </a:r>
            <a:r>
              <a:rPr lang="nl-NL" sz="1800" b="1" dirty="0">
                <a:latin typeface="Tahoma" charset="0"/>
              </a:rPr>
              <a:t> data: </a:t>
            </a:r>
          </a:p>
          <a:p>
            <a:pPr lvl="1">
              <a:lnSpc>
                <a:spcPct val="130000"/>
              </a:lnSpc>
              <a:buSzPct val="80000"/>
            </a:pPr>
            <a:r>
              <a:rPr lang="el-GR" sz="1800" b="1" dirty="0">
                <a:latin typeface="Tahoma" charset="0"/>
                <a:cs typeface="Times New Roman" panose="02020603050405020304" pitchFamily="18" charset="0"/>
              </a:rPr>
              <a:t>Χ</a:t>
            </a:r>
            <a:r>
              <a:rPr lang="el-GR" sz="1800" b="1" baseline="30000" dirty="0">
                <a:latin typeface="Tahoma" charset="0"/>
              </a:rPr>
              <a:t>2</a:t>
            </a:r>
            <a:r>
              <a:rPr lang="el-GR" sz="1800" b="1" dirty="0">
                <a:latin typeface="Tahoma" charset="0"/>
              </a:rPr>
              <a:t> (</a:t>
            </a:r>
            <a:r>
              <a:rPr lang="en-US" sz="1800" b="1" dirty="0">
                <a:latin typeface="Tahoma" charset="0"/>
              </a:rPr>
              <a:t>chi-square)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b="1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i="1" baseline="30000" dirty="0">
              <a:latin typeface="Tahoma" charset="0"/>
            </a:endParaRP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sz="1800" i="1" baseline="30000" dirty="0">
              <a:latin typeface="Tahoma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BE14E81-ACF5-4F4F-9E22-E38F5D979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241634"/>
              </p:ext>
            </p:extLst>
          </p:nvPr>
        </p:nvGraphicFramePr>
        <p:xfrm>
          <a:off x="3672662" y="1679411"/>
          <a:ext cx="4127871" cy="91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444500" progId="Equation.3">
                  <p:embed/>
                </p:oleObj>
              </mc:Choice>
              <mc:Fallback>
                <p:oleObj name="Equation" r:id="rId3" imgW="2057400" imgH="4445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BE14E81-ACF5-4F4F-9E22-E38F5D9796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662" y="1679411"/>
                        <a:ext cx="4127871" cy="919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F8E1E4-B172-BE11-3E1A-C0D91A3CD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7355"/>
              </p:ext>
            </p:extLst>
          </p:nvPr>
        </p:nvGraphicFramePr>
        <p:xfrm>
          <a:off x="1763688" y="2996168"/>
          <a:ext cx="689825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53">
                  <a:extLst>
                    <a:ext uri="{9D8B030D-6E8A-4147-A177-3AD203B41FA5}">
                      <a16:colId xmlns:a16="http://schemas.microsoft.com/office/drawing/2014/main" val="4190602213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3364149468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1368891806"/>
                    </a:ext>
                  </a:extLst>
                </a:gridCol>
                <a:gridCol w="1360453">
                  <a:extLst>
                    <a:ext uri="{9D8B030D-6E8A-4147-A177-3AD203B41FA5}">
                      <a16:colId xmlns:a16="http://schemas.microsoft.com/office/drawing/2014/main" val="1457747479"/>
                    </a:ext>
                  </a:extLst>
                </a:gridCol>
                <a:gridCol w="1456444">
                  <a:extLst>
                    <a:ext uri="{9D8B030D-6E8A-4147-A177-3AD203B41FA5}">
                      <a16:colId xmlns:a16="http://schemas.microsoft.com/office/drawing/2014/main" val="41945572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sz="2000" i="1" dirty="0"/>
                        <a:t>Observed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8374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5345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Large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16676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i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661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6DAC16-338B-DF96-191E-8F3BFDEB8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99623"/>
              </p:ext>
            </p:extLst>
          </p:nvPr>
        </p:nvGraphicFramePr>
        <p:xfrm>
          <a:off x="1763688" y="4857091"/>
          <a:ext cx="5640288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72">
                  <a:extLst>
                    <a:ext uri="{9D8B030D-6E8A-4147-A177-3AD203B41FA5}">
                      <a16:colId xmlns:a16="http://schemas.microsoft.com/office/drawing/2014/main" val="4190602213"/>
                    </a:ext>
                  </a:extLst>
                </a:gridCol>
                <a:gridCol w="1410072">
                  <a:extLst>
                    <a:ext uri="{9D8B030D-6E8A-4147-A177-3AD203B41FA5}">
                      <a16:colId xmlns:a16="http://schemas.microsoft.com/office/drawing/2014/main" val="3364149468"/>
                    </a:ext>
                  </a:extLst>
                </a:gridCol>
                <a:gridCol w="1410072">
                  <a:extLst>
                    <a:ext uri="{9D8B030D-6E8A-4147-A177-3AD203B41FA5}">
                      <a16:colId xmlns:a16="http://schemas.microsoft.com/office/drawing/2014/main" val="1368891806"/>
                    </a:ext>
                  </a:extLst>
                </a:gridCol>
                <a:gridCol w="1410072">
                  <a:extLst>
                    <a:ext uri="{9D8B030D-6E8A-4147-A177-3AD203B41FA5}">
                      <a16:colId xmlns:a16="http://schemas.microsoft.com/office/drawing/2014/main" val="1457747479"/>
                    </a:ext>
                  </a:extLst>
                </a:gridCol>
              </a:tblGrid>
              <a:tr h="342659">
                <a:tc>
                  <a:txBody>
                    <a:bodyPr/>
                    <a:lstStyle/>
                    <a:p>
                      <a:r>
                        <a:rPr lang="en-US" i="1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83749"/>
                  </a:ext>
                </a:extLst>
              </a:tr>
              <a:tr h="65676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(17/100) * (62/100)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(49/100) * (62/100)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(34/100) * (62/100)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53452"/>
                  </a:ext>
                </a:extLst>
              </a:tr>
              <a:tr h="65676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Large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(17/100) * (38/100)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(49/100) * (38/100)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(34/100) * (38/100)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16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2275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AF87-DF13-459D-A82E-41DB4E3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Learning in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F586-4F5D-4517-9171-5827130FB3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3774752-A967-6440-83EC-0D963D02490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1AE184ED-BFB8-4621-8D56-74FF912D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06" y="2635709"/>
            <a:ext cx="3717032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40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2"/>
                </a:solidFill>
                <a:latin typeface="Arial Narrow" pitchFamily="-107" charset="0"/>
              </a:rPr>
              <a:t>Data </a:t>
            </a:r>
            <a:r>
              <a:rPr lang="nl-NL" dirty="0" err="1">
                <a:solidFill>
                  <a:schemeClr val="bg2"/>
                </a:solidFill>
                <a:latin typeface="Arial Narrow" pitchFamily="-107" charset="0"/>
              </a:rPr>
              <a:t>libraries</a:t>
            </a:r>
            <a:endParaRPr lang="en-US" dirty="0">
              <a:solidFill>
                <a:schemeClr val="bg2"/>
              </a:solidFill>
              <a:latin typeface="Arial Narrow" pitchFamily="-107" charset="0"/>
            </a:endParaRP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097337"/>
          </a:xfrm>
        </p:spPr>
        <p:txBody>
          <a:bodyPr/>
          <a:lstStyle/>
          <a:p>
            <a:pPr marL="0" lvl="1" indent="0">
              <a:lnSpc>
                <a:spcPct val="90000"/>
              </a:lnSpc>
              <a:defRPr/>
            </a:pPr>
            <a:r>
              <a:rPr lang="en-US" altLang="en-US" sz="2000" dirty="0" err="1"/>
              <a:t>Numpy</a:t>
            </a:r>
            <a:endParaRPr lang="en-US" alt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N-dimensional arrays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Array functions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Linear algebra</a:t>
            </a:r>
            <a:endParaRPr lang="en-US" sz="2000" dirty="0">
              <a:solidFill>
                <a:schemeClr val="bg1"/>
              </a:solidFill>
            </a:endParaRPr>
          </a:p>
          <a:p>
            <a:pPr marL="0" lvl="1" indent="0">
              <a:lnSpc>
                <a:spcPct val="90000"/>
              </a:lnSpc>
              <a:defRPr/>
            </a:pPr>
            <a:endParaRPr lang="en-US" sz="2000" dirty="0"/>
          </a:p>
          <a:p>
            <a:pPr marL="0" lvl="1" indent="0">
              <a:lnSpc>
                <a:spcPct val="90000"/>
              </a:lnSpc>
              <a:defRPr/>
            </a:pPr>
            <a:r>
              <a:rPr lang="en-US" sz="2000" dirty="0"/>
              <a:t>SciPy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processing functions</a:t>
            </a:r>
          </a:p>
          <a:p>
            <a:pPr marL="0" lvl="1" indent="0">
              <a:lnSpc>
                <a:spcPct val="90000"/>
              </a:lnSpc>
              <a:defRPr/>
            </a:pPr>
            <a:endParaRPr lang="en-US" sz="2000" dirty="0"/>
          </a:p>
          <a:p>
            <a:pPr marL="0" lvl="1" indent="0">
              <a:lnSpc>
                <a:spcPct val="90000"/>
              </a:lnSpc>
              <a:defRPr/>
            </a:pPr>
            <a:r>
              <a:rPr lang="en-US" sz="2000" dirty="0"/>
              <a:t>Pandas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DataFrames</a:t>
            </a:r>
            <a:endParaRPr 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/>
              <a:t>Database-like operations</a:t>
            </a:r>
            <a:endParaRPr 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analysis</a:t>
            </a:r>
          </a:p>
        </p:txBody>
      </p:sp>
      <p:pic>
        <p:nvPicPr>
          <p:cNvPr id="19458" name="Picture 2" descr="NumPy">
            <a:extLst>
              <a:ext uri="{FF2B5EF4-FFF2-40B4-BE49-F238E27FC236}">
                <a16:creationId xmlns:a16="http://schemas.microsoft.com/office/drawing/2014/main" id="{8AE391E8-0BCB-4348-926F-011F4EA55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48" y="1632094"/>
            <a:ext cx="2018928" cy="20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7AC691-862E-4707-B0B8-63322AEF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65" y="3069617"/>
            <a:ext cx="2018928" cy="2018928"/>
          </a:xfrm>
          <a:prstGeom prst="rect">
            <a:avLst/>
          </a:prstGeom>
        </p:spPr>
      </p:pic>
      <p:pic>
        <p:nvPicPr>
          <p:cNvPr id="19462" name="Picture 6" descr="pandas - Python Data Analysis Library">
            <a:extLst>
              <a:ext uri="{FF2B5EF4-FFF2-40B4-BE49-F238E27FC236}">
                <a16:creationId xmlns:a16="http://schemas.microsoft.com/office/drawing/2014/main" id="{D8A7F995-E7BA-4E7A-8B6F-C75289FB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855326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2"/>
                </a:solidFill>
                <a:latin typeface="Arial Narrow" pitchFamily="-107" charset="0"/>
              </a:rPr>
              <a:t>Machine Learning </a:t>
            </a:r>
            <a:r>
              <a:rPr lang="nl-NL" dirty="0" err="1">
                <a:solidFill>
                  <a:schemeClr val="bg2"/>
                </a:solidFill>
                <a:latin typeface="Arial Narrow" pitchFamily="-107" charset="0"/>
              </a:rPr>
              <a:t>libraries</a:t>
            </a:r>
            <a:endParaRPr lang="en-US" dirty="0">
              <a:solidFill>
                <a:schemeClr val="bg2"/>
              </a:solidFill>
              <a:latin typeface="Arial Narrow" pitchFamily="-107" charset="0"/>
            </a:endParaRP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1928813"/>
            <a:ext cx="7445375" cy="4198937"/>
          </a:xfrm>
        </p:spPr>
        <p:txBody>
          <a:bodyPr/>
          <a:lstStyle/>
          <a:p>
            <a:pPr marL="0" lvl="1" indent="0">
              <a:lnSpc>
                <a:spcPct val="90000"/>
              </a:lnSpc>
              <a:defRPr/>
            </a:pPr>
            <a:r>
              <a:rPr lang="en-US" altLang="en-US" sz="2000" dirty="0" err="1"/>
              <a:t>Statsmodels</a:t>
            </a:r>
            <a:endParaRPr lang="en-US" alt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Statistical methods, regression</a:t>
            </a:r>
          </a:p>
          <a:p>
            <a:pPr marL="0" lvl="1" indent="0">
              <a:lnSpc>
                <a:spcPct val="90000"/>
              </a:lnSpc>
              <a:defRPr/>
            </a:pPr>
            <a:endParaRPr lang="en-US" altLang="en-US" sz="2000" dirty="0"/>
          </a:p>
          <a:p>
            <a:pPr marL="0" lvl="1" indent="0">
              <a:lnSpc>
                <a:spcPct val="90000"/>
              </a:lnSpc>
              <a:defRPr/>
            </a:pPr>
            <a:endParaRPr lang="en-US" altLang="en-US" sz="2000" dirty="0"/>
          </a:p>
          <a:p>
            <a:pPr marL="0" lvl="1" indent="0">
              <a:lnSpc>
                <a:spcPct val="90000"/>
              </a:lnSpc>
              <a:defRPr/>
            </a:pPr>
            <a:r>
              <a:rPr lang="en-US" altLang="en-US" sz="2000" dirty="0"/>
              <a:t>Scikit-learn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ML algorithms</a:t>
            </a:r>
            <a:endParaRPr lang="en-US" sz="2000" dirty="0">
              <a:solidFill>
                <a:schemeClr val="bg1"/>
              </a:solidFill>
            </a:endParaRPr>
          </a:p>
          <a:p>
            <a:pPr marL="0" lvl="1" indent="0">
              <a:lnSpc>
                <a:spcPct val="90000"/>
              </a:lnSpc>
              <a:defRPr/>
            </a:pPr>
            <a:endParaRPr lang="en-US" sz="2000" dirty="0"/>
          </a:p>
          <a:p>
            <a:pPr marL="0" lvl="1" indent="0">
              <a:lnSpc>
                <a:spcPct val="90000"/>
              </a:lnSpc>
              <a:defRPr/>
            </a:pPr>
            <a:endParaRPr lang="en-US" sz="2000" dirty="0"/>
          </a:p>
          <a:p>
            <a:pPr marL="0" lvl="1" indent="0">
              <a:lnSpc>
                <a:spcPct val="90000"/>
              </a:lnSpc>
              <a:defRPr/>
            </a:pPr>
            <a:r>
              <a:rPr lang="en-US" sz="2000" dirty="0" err="1"/>
              <a:t>Tensorflow</a:t>
            </a:r>
            <a:r>
              <a:rPr lang="en-US" sz="2000" dirty="0"/>
              <a:t>/</a:t>
            </a:r>
            <a:r>
              <a:rPr lang="en-US" sz="2000" dirty="0" err="1"/>
              <a:t>keras</a:t>
            </a:r>
            <a:endParaRPr 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Deep Learning algorithms</a:t>
            </a:r>
          </a:p>
          <a:p>
            <a:pPr marL="0" lvl="1" indent="0">
              <a:lnSpc>
                <a:spcPct val="90000"/>
              </a:lnSpc>
              <a:defRPr/>
            </a:pPr>
            <a:endParaRPr lang="en-US" sz="2000" dirty="0"/>
          </a:p>
        </p:txBody>
      </p:sp>
      <p:pic>
        <p:nvPicPr>
          <p:cNvPr id="20482" name="Picture 2" descr="TensorFlow 1.0 vs 2.0, Part 3: tf.keras | by Yusup | AI³ | Theory,  Practice, Business | Medium">
            <a:extLst>
              <a:ext uri="{FF2B5EF4-FFF2-40B4-BE49-F238E27FC236}">
                <a16:creationId xmlns:a16="http://schemas.microsoft.com/office/drawing/2014/main" id="{5B4B4B97-9939-4033-BEBB-B9AE7479C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t="19198" r="20488" b="20704"/>
          <a:stretch/>
        </p:blipFill>
        <p:spPr bwMode="auto">
          <a:xfrm>
            <a:off x="5820027" y="4686072"/>
            <a:ext cx="2880320" cy="160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scikit-learn - Wikipedia">
            <a:extLst>
              <a:ext uri="{FF2B5EF4-FFF2-40B4-BE49-F238E27FC236}">
                <a16:creationId xmlns:a16="http://schemas.microsoft.com/office/drawing/2014/main" id="{092B89AB-8D4D-4448-8BE1-E102BB98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47" y="2886542"/>
            <a:ext cx="2578845" cy="138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475EC193-73C5-355C-83B0-9A72C6CDFEF7}"/>
              </a:ext>
            </a:extLst>
          </p:cNvPr>
          <p:cNvSpPr/>
          <p:nvPr/>
        </p:nvSpPr>
        <p:spPr>
          <a:xfrm>
            <a:off x="1414463" y="5730011"/>
            <a:ext cx="2880320" cy="808901"/>
          </a:xfrm>
          <a:prstGeom prst="borderCallout1">
            <a:avLst>
              <a:gd name="adj1" fmla="val -354"/>
              <a:gd name="adj2" fmla="val 19296"/>
              <a:gd name="adj3" fmla="val -48302"/>
              <a:gd name="adj4" fmla="val 170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Year 3: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Minor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9B310-A7C9-CA4A-1EFE-43D1F0B87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1865313"/>
            <a:ext cx="3964342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Famous</a:t>
            </a:r>
            <a:r>
              <a:rPr lang="nl-NL" dirty="0"/>
              <a:t> toy </a:t>
            </a:r>
            <a:r>
              <a:rPr lang="nl-NL" dirty="0" err="1"/>
              <a:t>example</a:t>
            </a:r>
            <a:r>
              <a:rPr lang="nl-NL" dirty="0"/>
              <a:t>: iris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BE2C937-2E40-4E4E-B9BA-60F4F1A3638C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E3027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8262" y="397399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iris </a:t>
            </a:r>
            <a:r>
              <a:rPr lang="nl-NL" sz="2000" dirty="0" err="1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setosa</a:t>
            </a:r>
            <a:endParaRPr lang="en-US" sz="2000" dirty="0">
              <a:solidFill>
                <a:prstClr val="black"/>
              </a:solidFill>
              <a:latin typeface="Arial (Body)"/>
              <a:ea typeface="ＭＳ Ｐゴシック" pitchFamily="-107" charset="-128"/>
              <a:cs typeface="Arial (Body)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5616" y="3367859"/>
            <a:ext cx="180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iris versicolor</a:t>
            </a:r>
            <a:endParaRPr lang="en-US" sz="2000" dirty="0">
              <a:solidFill>
                <a:prstClr val="black"/>
              </a:solidFill>
              <a:latin typeface="Arial (Body)"/>
              <a:ea typeface="ＭＳ Ｐゴシック" pitchFamily="-107" charset="-128"/>
              <a:cs typeface="Arial (Body)"/>
            </a:endParaRPr>
          </a:p>
        </p:txBody>
      </p:sp>
      <p:sp>
        <p:nvSpPr>
          <p:cNvPr id="7" name="AutoShape 2" descr="data:image/jpeg;base64,/9j/4AAQSkZJRgABAQAAAQABAAD/2wCEAAkGBhQSEBUUEhQVFRUUFBcVFBQWFBQUFRQUFRQVFRQUFRQXHCYeFxkjGRQUHy8gIycpLCwsFR4xNTAqNSYsLCkBCQoKDgwOGg8PGikcHCQpKSkpKSkpLCwpLCksKSkpKSksKSwsLCwpLCksLCkpLCksKSkpKSkpKTUpKSkpKSwpLP/AABEIAMgA/AMBIgACEQEDEQH/xAAbAAACAwEBAQAAAAAAAAAAAAAEBQIDBgABB//EADsQAAEDAgQDBgUDAwQBBQAAAAEAAhEDIQQFEjFBUWEicYGRobEGEzLB8CNCUnLR4RRigvEHFZKiwtL/xAAbAQACAwEBAQAAAAAAAAAAAAACAwEEBQAGB//EACkRAAICAQQBBAIBBQAAAAAAAAABAhEDBBIhMUEFEyJRMmHwFSNCkbH/2gAMAwEAAhEDEQA/APm1BiPp01KlhkQ2kq5YbLMHT4qWYVezHNX0KcBA4sy8BcNXERrkjIhaVreys9lQ2WiYbLPzOpFOT5M5nFOCljWkp1nDUFhMOnrmNhVaLsJg7BXVMFFwj8NQsijTlqD3aYSnXAnweKh0FayidTQQsli8IQZCe5PVMC6OSVWiZRXgOxOH7JWGxzf1HRzW8xLCWrJY3DQ9TjZCOySjLltsBT2WdyXDXWswNJIyO2A+xlRbZWv2UWhdWdZCSIc4WPxP1LW5o6QVlKre34oY9in2N8pYtJQbZIMucGi/QeJTLL89pPLackVCPpLSIMbE7SmS02RwWSuA1F1YxcYCT5hioBTPFOgLJ5xi4lBA6xbRr6qxWkp7LIZS+ai19LbwRZewWzLfEwus4WrSfEhus85WcP4jIdEGU1L5KIoUrKw0k2yWwT5VlU4o99OyDcFXb5FsJYxWBqsp4aTAT/L8jtsrSVjxMWQ1KyJqFa3NcBpYVjmyHnvRbRr/ABo0OXMTtpskmWOTqbLM1HZTmJ81cpYBgKpzQr3LqqbB3jCi7iP6VOykGrzDusvahVVu5UL8guMpiJXuUVrwlFfPAXFpFpIDuBHCRwROEqw6RsVpywThGpItqL28mv0yFm80pQ5PMDiJCX5vT4qvHhiy7KKdlp8HTWZyl9lq8Fsky7A8lzkNiqlkRVKV46twUvokXZi6yz9NoL7p1mL7JNix8kBziJImOQ5lFp8LzSpC1HdIC+Is5+XDGb7npw81D4UqOqYxmogEnVB5NBMDrZJ6VT59fsgn+M8TxcR7Bbn4M+GtBNeq2+1IHcDYvI4SNuhW/qZQw4nFfVIsydKh5mToCwWd17lbjOXdkr5zmtWXeK8/jKs3Rbko7a2NLZY/JPqWvpGyDL2CmZj4jElIQ1P8+3SdrFawv4jYvgIw7LK0sXlEKcJjYDYPiG2QLWSjcUq6dEwqrlRKG+T0ZfdbrDU2hi+e5bi9DpTjFfFIa2BurcGXYKw3O3iCvnWMxA+YYTXNM+1A3WVdWkyn3wdJUzV5NiZWjD7LD5JX7S2FKp2Vlansq5OxdmG6HwjoKJxgQtD6keDmFEY+jSYJ9lLE1ICowL7KOOq2VeKe8GuTM5vS7UgWO/RU4TMnU7HtNHmETWqS4ov/ANMa6nLRMbgm/eByXpcOWOSKhPstwkqpjPJ87a42Phx8k0zJ+pkrE1cENwIPMInCZ8+n2apL2bA8W/3Scuh/ygyJR8mryh6td/5GoU6tNlyxw7boILCT2YHHa/eEJRePkPfTdI+W4tcO5fP83w03HD26FL0ujjkUpTXXAOOF3Z92OKa5upjg4cwQR5hJsTWlyzP/AI/+JA7DuovcA5hlskDUHWIvuZE+KfUXS5zjcNExz4AeJgKjkwtT2IGUeaRN0AguEwNUchwnqVh/iHMjWe4zaY8lpfiDFmnT0T+o+7jy5+QsshTy41HbEDgFvafDHDCh0YKIf8GZfNQ1IMs+nlJmCfIr6Dl2aAjSdxZD/DWSCjRg/U+Ceg4D1KDznCGm7U1ef9RzbsvHSK+R07QVntTs2XzfMHdsrWV8xLmwVk8W3tHvS8LUlaK83YbkX1LX0dlkcgbfxWtpCyVm7IRnc6+pL2MTDN/qQTArGJ8BpnoKk5yqcVAvTZPghki2SmGGwstQFG5T3DshoVHLKgkZhrkDjJKPaxTOFlaajRajPaZmsSq20loa2WBUHAgI7JcrPMmoXWopuskmCsU1Y6yz9QuStkZGrdDsonVYSjcDhTVqBo47nkFpcLgmsDm2tx5q5oNNLIr6ROMSYWm7+J8kU7Ia1UEtAECe1ae5O8M4g329B1TnKcM55J/aBfk4W1NHWCrk/T4Y05th7fJ8qq5PWae1Tdz2kRzlOcpoS1bnMstDnlxJDGgaWiYI5mOUIDGYYiNLWzcG1gRcNtzCoOa8MYkY3MssgktG+469Ejq095FltMxadMubpnY8J4SeCz9HBmoSBEjbr4rRwarj5DoSrsW5LjnYeq0N7VOo4Nc3+o6Z9U8z/CsqamNaGtghumwaf2uHVK62WOa6CC144HmNj/lH0Kupp1fVF+9W1OLTryHsXaMXWZocKjbB0te3+LxZw87ha34V+IjTs64MRJP1NmOPUrO5k1ra1dhIh4a9v9YvHiJR2S0wQ3oQUnDL41IVCPhjrHvNWs49dI+/50TnAYABzWjhdx90Ll+HmsTG3DqnTn6LNEuJ269e5L1WfaqREntQ8ZiWMbL3NaOpA8ENiMZSrtIa4HwI90gr4Uaml8veXgGTMSCYHTa6m2o4gm+m0bDaJN+H1LEeNNc8sVs+xbi8PpJCU4zC8QtYzAmsZIIbzH1RpcfDb1RD8Oym3TDLi03PKJ7+KVgwyhLli1gfkyWTUCLkEDnBhaUGGzzU62IsALiCCAQIvsCeitoNZoh0E/xETvwA2Gw8OKuLT+6yXhSMpmw7SEC2NSAS57DHDU0MaOQDTfzuUPXbTiGta0E3kAF39Ld/Eq5D06S8i/aZkqiHeVoc5wLG0w5rYM3IJgzwgrO1VWz45YntYDVOmF4K5TumbJJgWwnlBlliZ58kiPQu+ZC9c5Uvat8sEK1aVRCvFNeaFxJ7hqSN2C9weHsrqlFUs4mY/wDhHD9lz+ZgeCb1sL2ieHH+6E+F2gYYTvJj0TKs/sm8jfy5XF/Rek039vCq+h0FUQPEPI+mBb93UcOHqvMF8QV8OIbpIme0JHdYyO9LM7+ItA0Uhf8Ac9x1EdADICQHEPf9TifFZuoy5JtpvgM3jvjabupNH8tLv/qRB81EZ5TdwcwOM9oCxbtBmyxNNq0GXZeHgXI9R4g7qjKNEdDDGva6bzqAiIjUDJHSUqoYBjavZNnTA+3fv5IrGfD9Wm0upnUBeAYIHGxt4JDUrybkg79xHEckuzuzZ18qp4mnuNQ+l4glhPA8x0WRxGANNxDhDm2PIjmDxB3RGW419J+unw+ts2e3r1HArRZsxtek2ozl4xxaeoToZZQf6Cxz2uvB8h+JsLprk9Gn0j7Jj8Ps28EX8Q5eXObaYbB6wf8AKuyjB6dJ5D1BhPepSRdlHizR5YNAe88TA9kU4uY3UBJJ0342BsrMA0NZqNzeBzJCtpS8y0Av3AI7DBtLj4WCTNuXyKMvysBdgwxrX1nRJsACS90QGsbuQAI9UbQpgN11W6R+xky4i93j8hEVcOylD3S+q8hjXO/kf4jZrRJsOSGzhwAjlZV26BboJp1/n0XaCWEE2BAhYvN8vMkanamt3k3IR2WZp8qtBPZfY9ORTPO8JIMbAG/ORE+oWzp4wnBcEXZicLXeDDjMW6+PMJpgcy0uh8BwsCQYPTW24QWLZprRt2AD381KsIEu3Fj15FW4YEmd2E19RcSNJ5Q8kR0V+Fq8xfw90rpVhxb/AMhbzhHUasd3UBX10RuYZj6U0zcn7f5SA0O10THHZg6QJgdBPoggSDMExck8fBZ+s0yyq/IE427CsLRTqk2AgsJTkA87pg0Lw2a1NpijJComuX4FtVg3BkiQJ7kkBWlyiuG0GGJGsz/VaPRet00VKdMeyir8N1B9JB9EIcnqD9s9y1/zpgC4IkDYW4lWUjqBjaYnieYHIK89JjfXBKEGCy94F2kIoZW52wTym9oibm8NHQcPZLsdmwYC1rhNpLTMXkie8BIfp2Jvm2Q19njYwzQHO1GLM9yeQQeLzB5BJMTwED/MLm0zVcXu4mSfQBL8RUknvsi1mdabGox7ZEpUhfXN17ReurhV0lmJ2rGLoNY9arIXbLGfMuth8PbBJyHM1TDZYjPcE1tYgiz5c3hc7gHnPuto02WS+KKpc5rWAE/Vqmzd9N9hNxchBGLkcuxE6sKTgJkkQGidR5WHhdOMpx7qZ+XUEB23Eauh7ktpYf5by4scSTYubABNw3VsL8Z8UQA97SHGwvBLYEfusZEXuY70MnToY4qi3G0AXmeseiowjI7P+6wHVF4ijUDGGxc94Y0GZ2kud4cOid/DGTtj5rtOoxpDnBob2Wk2IMmHSCqTjOT4G+78RZWxQpSxxGqBAnYu325K/DZywDQw9kfUY+ruj6kd8S4AVGQ5paN2VSNLi/VGmnT+sti5252Wby7KXF+hxbFiS2RIvYTe/ctKUWor6FOkrHWWuNaoa7gQ1o00mn/5O+yGzqqnRAa2BYAQB0WZzipuqqlukV27ZmcZV7S3eBcKmFp89Ef5WBriXL6ZhsNGGYeIaIW1pewjIZ3QHzCRyInuCrxlIGmDxIB9IPsEyzDBwDO5J9UAH/pDmOz4rTTJQgB0m235dHsqWt5cD3IN4hxm32KtpmOo9lYAJYgTfaEO93Q370Y+4t5FCPaO4+6iXRw7yY/ojoSPIpgEuyc/ot73e5Rj6i+e6xXqJpfbFGNC0ORt/SM37YgeFykrGJ5kVIulkwPq8t16XTySyIczSNgMGm0iCeiDfmYZYNFom5i391H5hI0ITFMhvMl0d0CVq7lDlncvoHfjXaiRYm1uAPtuVLC4STfh5KLMIXG23E80ypACAPwKwQkSxjgyiYtsAs+HJrnlaAG8zJSUOuvLepZN+or6FzdyOriyCFSEa8oF4umL8Ry6LGukhbn4cbYLDUh2gtxTxbMNQDi4B7hsSBpna0ztfguhhlmltRFnvxVm4ZpYH2/eAHw7prYDEdxCQUMe6pEfOltpdSpPGk/tNTsF7Z4P39UrxmLD6pJqkA/xkz6kei6hinNeDTa06Qb1KTD/AMgBF+pW4tNFQ2pBr7HgpCm0l1BzAYFnU2gn+A0vkyf2mT3op1TSBLQ2NDjRbBA1O00qboEOLnRPANaQN5Q7Mya3S5gfiazoa17oYxrnWDWWDRxnQCYBkqNWGmq9zgf9Mx1Qu2D8W5hkxfssDmtA4auiyMuklu4I3/Ye3ED52BBkio+o8E8XPZVeFoMgzIMpkFmsNJpVmHTLfllzGVQDYtLWCe4cisZ8V4r5GIwYbYUA10SP2tY2DP8AtL796c1q7mYiuWDWW6awZIirQqt/UYOBIqNc4TxeRxSMWhlSl/OznJFvxLmtN3ZpDE0qzxJbqNIPAsG6qxDSBM6WHqs5llOo49oOp3MudLojc6hppNP+4lxU80zSWGnR0uoOAihWpy+mNw6k4mHM5XkbCFRlLrfUZb+1zi+/MMc0x+XW9p9NthTCjT7NezNKbmQHTpgatwT3gDzIAPBZrOahBKJGM/TMvcADIboEd8aYlL8c4vpauLTB2kg7GB5eKztXooxe+AuSpiTUS7xX1mlSPyaYP8R7L5ZhWdtv9Q919W19loO0Aei7S+SRDmEOEcQ5I6xEPPDV9905zphbttclZ/GO/QHW58SVpo4XYj871ADkuqm/h6rykI9k5Cy0G35IQ+I258irS/h5FVU6ZdUazmb9w3KHLNQg5PxySPcCzTSaDwaPW/3VdWvdW1nwErq1rr54n7k5S+2KsjSwybZMyKo6ggeSqp0rq1jtDg7kZW9Ge2SbLDQf8syqsbhv0Rz1n2UH54wPJIPTorjjW1aMt4PPsrevzL2bi+bR2OW12VVMSAwadyL9OalRqgS47aQq6FJpMO47FSzGmGsgKP6qvatL5ASlyKMXiC9xcfwIYuXryqnFYKk5T3MRZcShX7q7Uoinqc0cyB5mFsR5jSLKfA0yCgDU1ObLWNLnSJGx0+sKGd5kXu3IA4dhonwJKJxuIDW/JpscGD6jpOp7huTawS+lgDO3iYAHjc+S2tLh9qFeSUgbD4d31ANaP5Eu9tyrjhBfWSREx9M9Y2A70bToBo4uJ5fYTDe8qis3s9obmQ0XN+LjxPJWwiqhmjqJ+ZYv06abTcUwRaBsCbeHehK1QhtXVclop97n1A+oR4z5BSqC5JvHK/a4AdyHqM+meBEjqZJ9PdTtTIaQw+OcSH44tj6AGyetNpgcuKGoZ5UaaTmntUmfKvxbJMHjy3Q2cYj5mIc83lw58Gxx7lAgaiP5CfsUMIJRpkJKhpXcXAP3Y8mWbBj5JIaOE798orA1IFxrHDtEPF/VKqLiQ6f+QvEj90ckZQqXiYcB9Q4jqEaOToaGuT9L3C/0kgx3k3VdR5dqBvLSLGeEiVfgzraWu+rcXgxG7efdPgqKlGHC4O94vt5g9Cq+enFnSBsmpTXpztqC+kV9xyC+f4UaXNdyIK3TMYHsBHGPBZOla5QKYl+Iato5yFnsaIpsA2LAUbn2MJf0EgH3Smli9YaDwGk+C010c2CVQpNcI79+9EVsPYoNrvI+6YmCiTh+c0RlDO25x4DSPuqW0rxwI8kwwVHS2OMz4rH9X1KjheNPl/8AAZPgniilVTdNcRcJY5q81p0mhY/bRQ+ITN6X4kLUkW59iqvSkFG5Rai8cnA/b7heGjZX5fTs8c2n0uhycwYpk9S8xlfVT6jdVa1xM+O6zLpi7sVuVb0RXo6THl3IWqU7GuQGSZsu1QQeRlRpPXOWtifA+DNOBc3ESY3v/wARv4quozmPMezdh4qjL8Re8AFrTebmOW7j0RVU/wDunnsPt4L0sVwhyKasbX7uff09EDXBgxubAj1An3RVTjax4zdx5TwAVTxIJ4RY8AOMd5RnC99OGgcPZoP3N1TXENBi8mft6I2s06ZI+qLcmgbdP8oLEu7PnPfy8lwJTUYCSf8AcO7aPuoFuxNo39p9ip029jy917U3I4Ef4P2XHHUTx2m32v04eSKpsn7TwPJVU2SO+x79vzwROGuecWNt/wDMSuIDqMkWIkcDuI5HkVY/Eh7dQ3NnW+6hQpXEb7tPMcQDzQlGpD6m8B3re6q6vjE2DLoYU2o3BY8sMcDbunigadSy9L152GVwdoVuLMwwuqALxclKKmG0tY7nPom+YYsBo07xdDiKtJgH7ZHjut6MrSaGggqQL8dkI5l4HNEfLIOm+9kxGVlrNbtzw5JOo1UdPByYAuaIsiaTlS8XXUyvH5ssssnOXYoLeEO/DAlXMdI7l7rVeM9j4OGtR10FWN1biK6GLpK25stTfJY1lkRgaV1BgsisCLpbfAsUVWw4jkSFBpRea0tNQ9boNZ8hR1ZkiOPD+yVYgJvCCzLDyNY4fV/+k3TyTdMkEohWvYoYcq5y2MY2KGuDwBqUGvBAc0aWmbyCTB759FRRzDtFrhD9p/PdMMjpudTLBFzMkxHNUZ9k7pu3TElp4Ecy7jz5rd02ohOKjfI5Mg8yI4R59O4lWU6WoRwHkSPsNoSTCY1zHaTflO3f/hPcPiQYA2APkOfPirbOBcb+7lA8gJPmSk2LdaDYkkjpb/paCtT1WHQn3PckWYUz2nbgel7qLIYJhanZPQR+eKvcIiefvZAYfYieI9Tuj3P1Dr+SoBJ0TuOZ8pj7wURTdDgdvZUNb52Purg7hxHq03P3UvghjPCkaZ5ffj9ksvfq4k8+iJa0hvZ5en5bwVLjLll+pzagl9sCRfTfAVrSSqqTUxo0QvPciieFpyLqz/ThtwI7lbQbwXmJ2Qe5PG7gw+gXBUu1zPsnGNozSKU5YZctG1ksIXZsjyK5Mm+DEYhl1Uwo3HU4cRyKCKz0+BLCKTlMqphV7IIQNWSW1nL2g1AivJR+HK2Zj5BZZZX4MXVRNlfhEqfQBVnlCzX+B+ySkLUYunqpub0kd4usyQqcuwZdnrbL0G/25jiFCbKXBItp2QLa+F+W+30uu0+47wuKaOphzdJ8DyPNLKjSDB3BW5pc3uR/Y6Ls1vw5TsFsm4Vr26XtDgeBH5Cxfw5VsFtaFSyiTalaGGI+KPg0Ml9MuLOIEa2j+riOHTrusoZpnTN7TB2t9IPGAvrWMq2K+f5vlbQXFo3EjbsjdwHOwMd61tFrXJ7J9kWU4XF6oB3IPlw9PdVZlhyAR/IzA7/7IJpIN99iOVwI9E4YdbQf6j5T5LXsJOzHPpQ4jv8AQ/2RVImD7+CKznCQ5vRo1cpIQzGbeXp/hSyAvD/ngf7Kx9iDyJHhwRWCypxN7Tx7wLfnNeZnSbRE1Hdzf3HuHlfqgnNJcgvgk02/Njw8CEOBdNMnpipQa+I1T5A2VWKwEbLzur1KzTpdIVIjQRcwgaTiN1aayqAonjcWaeh42NnDnCKOKD2am7H8hA4/tYcnk4eoQGXVi1wHB1j3qlPhs5vkf5ZTutCDDUqy6kmWKdDVBJnM6pdsnndKHBOsc7UOoSaqxVmqlQDOpOVmuFQ3dWqH2QB060FN8I9JnUrprgxYLUkxrYe59lfgqiEdspYF6CXRA4+bCQ4ylpe4dZHcdkze+yBx3aAdy7J+ypyOl0A8VJllEr3qlyQCLWe6rxlDUNQ3G/Uc1IOlXUnIsOV4p2HF0yWR14K2mDxUtWFpN0PtsbjuWkwGIstXI0/kvI/wHYzErL5tiCLjdNsZXus/mT5CVHuxUgKlhxBcJ1Eg3NjBkzKb0mhtMAkfTe4O4N+glAYaj2UPixHmtvDrJKNS5Gx6DMRRbUY8EySPItm3ul+Cwfah3DfvkBp84KPwdJrgJE+YPmEd/pGirxgwRJ6bE95TI+pYuVLgFSTIUK5FHVsQ2Bb90Cen7fULD5k9xeS4kmdyZK+lZiB/ppAAggnv2PsvnmbN7feszLq3myfrwBN2zWfDFcf6dg5A+6bVaYIWXySrFNo71oMNXVK+QHYLisIlVWmQVp30wUHXwaJSOBKVHVhX/wBTfukb3wfzdax2G04Unm/2Cx7xJKqTVzIkbrJKmtjXcxfv4onMKlkp+Dqs03DkfdHZjUsVCC8CEV/1COBQ9ZlyhsRXip4phiRseYS8qrkEXFWtNlF4uqwUAJd8pH4SnZeLlp+BiL6jVHBLlyGXR3kLqOsgaFbU5zOYkd7b+y8XKtV2MStFFQL2nsuXKu/xEHjHcFYHXXLkDJLXN1COIuP7IzLcXZcuV/Tybx0/A2L4IY7EdopVWMlcuViAI0wuH7KAzWhAXLlYxsbHo7LCrmY4P72uLT3jb0IXLlWlFbZP9oWuwuliw6lUYTcCQsbmFyFy5BHuwX0N8FRIY2OUovE1ywh48RzXLkVcBjPB4sPaCP8AroiZXLlDFMszYRhmDnqPsFkq2GgTzXLlUyv5/wCiZjT4Tqw5zeYP2THNH2K5cij0QujJPEuTSm7VT7ly5TlVxJ8AtQKghcuVZAn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62" y="2050302"/>
            <a:ext cx="24003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17" y="1340768"/>
            <a:ext cx="2020289" cy="199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 descr="data:image/jpeg;base64,/9j/4AAQSkZJRgABAQAAAQABAAD/2wCEAAkGBhQSERUTExQWFRUWFxkYGBgXFhgYFhgXFxcXFRoaFxQXHCYeFxojGhQUHy8gIycpLCwsFR4xNTAqNSYrLCkBCQoKDgwOGg8PGiwkHyQpKSksKSwsLCwtLCwsLCwpKSkpLCksLCksLCwsLCwsLCksKSwsLCwpLCkpLCwsLCwsLP/AABEIAMsA+QMBIgACEQEDEQH/xAAcAAACAwEBAQEAAAAAAAAAAAAEBQMGBwIBAAj/xABDEAABAgQEBAIHBgUDAgcBAAABAhEAAwQhBRIxQQZRYXEigRMyQpGhscEHFFJi0fAVI3KC4TOi8ZLCFhdDU2Oy0iX/xAAaAQACAwEBAAAAAAAAAAAAAAABAgADBAUG/8QALBEAAgIBBAEDBAAHAQAAAAAAAAECEQMEEiExQRMiUQVhcYEjMpGhscHxFP/aAAwDAQACEQMRAD8ArtbMQC5EF4TiQUClAtzjiu4UmqAUkpI35xxTD0AyhN45+112XI5my2Vl5x5SUKkL6bR6qUQM57weK8Ll2F4iboKPZNWCSlXlCivlnOXuNoGqqg5nFi+kM5AUUgqGkJL29eRZCaVJKVNHk+fMBIALQ+CUKUDo0R1kxLskCCpc2LRWVBWp0j1CMxy7RZKr7PqubLC5PopiSNErY9R4gA77PCyXwjWyyyqeaC7OEFX/ANdbRsyYMlXQraEWJ0Zy5eUOMFwKcJbypSl3SHAYOpgLna4voHcxdJPC1MnL6RKlkG5U4v8Aml2btDyow9ZbI521t++kasejbjU2JuM0n086SEqmIVLKnyvb1VFCh0IINjBuF8STnyZnHWL3UYGuZLUmaMyeR91id4omH8MzzNUlEtRyqKSWZNiz5jaM2bRrHJNcpjqTH1DWiasJUkEgEnsLw/xXhyUuUFpSlE71kkWGlwRo3XnHkrBpVJLCpqgVkGyTcuA99WtAWO4ylUuxfMGbo30jao4dPh2yXLBzJiGqr1LQCTptCyqCVEEaiOZiFsQN4gpUG7i8cec0WNkM+cHaEVZh63JZw8WZcgKS5DGFRkzipgHENjfwK0Q4Sgyyy0+E/COMVwEhWdA8JvaH0rDVrQQqzQZQymRkVeK5ZHGW5AKLPprpEETl+JhsIsisCBVmNgIDnyJTkJuf3vF+PJvYCqTXK/ODSGKTHtRRFJ6QVS1CUhyHIjRTIT+jWnxKT4SIV1FGCq2hMMMQxlSpbAWhbhtQVrCVd4FVyGwlFNkULtFtwetmqSyvEgDeE02hzq6CCayrUhGVGjaxkyvcAK+/XUJasj2LQD9wP4j74UUcoqUecMf4bM/FAca8kLVKxSYlLZy3W8RIBU5OpjigolTV5UJc/Qbk7CLZhPDUtQaZMLjZAA/3F/lDYsGTI/aizdXZTp0tWhj1AMtlbbiNLlcHUg8RSpf9Uwt/taGCMIpkjwyJbdUhXxU5jXHQ5Bd68GU10iW4mDX93jz78QjvGpTeF6NTH0CB2dO/JJHWEuKcAylOZJKDexOZPxuISWhy3u7YN5nH3izaPBK02BHnBFfgq5U0JmJZ9CLpPY/SOlSinQOIwuLi+Ruy0/Z7XN6WUp9QtLG7Kspn7Jt1ixVPFNPLVl9JmSSzhJIQrktwCBy3B3IMZxLzguxDjKr+k8+jt7ofyOFyWUvxJy3QASop3yzRbRyAbR6DT5llj90VtND/AImqJUxCJ8tSSSQlTa2v4hz2ft1hxwaoTkrPIj3j/EVKZwuhSVzJUw5EIzJCrqCr+FRLW8JF7h2NxFk+zFf8ucfzJ+IgybUWCiz1OHpKCnpFKr8URJEwrJCZbC+qrWCR3+uzxb+JK9UmQVjUfq3yjDeNcSUZikqU4BzcsxUHB6+EpblpFaybIbmGiHEOIlVE0k+sdNPAnkCz/sxf8F4Wlz6X87a9YyKjm+MERqfCc2cpJTKU1rxly5Hk5YyVFWnSVSZipa9jrAFRNGdk35w4x7B6hU4ggqvdWgHcwdh/AJB8UwBw9kk7OxJIjFHS5J20gtpFdp5AWrxWESTMVTLdKEFR6JJ+UPq3haWjL41qNrWHd2uzQ7pZwSgS0gMNAzDlpGzD9OyP+fgRzKB6CsX4vQqSnqyS3Yl4Jk4ZOUtIRLUVF7MbsHLHe0XWprEJ15F/8Qhl8SegmrFxL1yAgZiQ7E7AOzdI0z+mRa7ApsrWKIVlLHa8VpAKQQNY0OqxgVEooEtCRqGACgd2IG/WKpWoCQQRcRybWHJsTv8AA65EdQlQZ7vHk6hOV0+6PqqsUTYaRLT1BA8W8XNyXIAKWkqQQ0F4JheZWrMIIp5blQ3jmjQZbh7kxJTbRBlVyylDJub6QXh+HhdMoqsoP+sS00hXowAnzP1gapqhJBvcxm4CuAGlofReImCv4siK/V4opasujx5926xbt8sBr3CNAsSlKlrkzFrCVZQp1ISM3hXyfMPMQXVBaVeJJlq2zeqegmJdJ84p3DOJKo6lM0XTcLHNCvWHfQjqBGwTMix0IBFrEG8drRZY7dqXRJxplboMbAOVYKD19VXY6PDeVPChYuPiO8czsHQRoB5OPdpA0vDgg+E5fik9OYMdHh9CDAmOndzyBDbsRESEbHz2I2cfCOUTlBwoeIaFvWTy/qGv/MLQSGtkhSClSQpOl9NWij4zhKpaipH+nq26f1Hyi+VEsFLg2Vccn0Iit1ClJU5AII8r/wDMUZtNHMuSJ0KqOdnS421EHUvE6JbJW5RuNFAH8J+kJcRBkKzJ9RVwO2o8vrCvHFBSAuXodWjz/vwZK6LrtGoYYhP8OnrBzekVNWFO5UDYEncsBHX2aK8E4fml/IiF2ETUpwWUB/7JPmVKJ+JMGfZtMtNH5pf/AHR1ovdErLnxCgGSoEODrGE8eYZ45atPA3/So++yhG94uh0NGR8fUweW/NXyD/IRnk/4YUuTN6KkXnf2Y1XgyUZMsLWSBMsluXM8n2ipYDhAnzgg+oPEs/lGz7OSB5xcqqcA+XS5bkRYNyh9Jh9R7n0STrgPmT/WHsqLt00+sRLqSd/+NB8IAlz3S50DDvH02a4f1R8f8R1lH4KjqbOzEtfZ+d/nHxYB1Ft9dupiAVYHq32f6CE9fVqWpifIH93i5RoVsnqsUC3CUtLF1KOqmu3QfN4q1SLuokk3c9bwfjdQUZZSSWspV7OdAPn5iAV1gUAlQbrHn/qGZ5J7E+EWwjxZHhM5psT4oy1FhHWEUx9JYODv9IixCUpE8vpHHyw5tdj9CSrpEpGYmFM6pzaRZa6WlaVDcx5w7wipahnFo1QklG5EaD+DcCEzxTDdrD9YYVGAIlLUpRtqP3tDmslS6aWGIBTFPx3GDNUMpsdYp3ufXQaoLxDiNOXImKrUVhmTGYmJJ8ou4iSnqAger4odRUOhbBq2jIUCBeIvHyhmucVEGzx190XzELCbqmAsOGIS3ivF24VqF1SVyzNUgykpbKQHSXSHs5ZgPMRnsiYUE7xzT8UzaacJsogKFiDdKknUKG4P0EbMOX05potkrRs9CpYAC9RuCL9SmClKSrUX6fUGEPD/ABlT1aRcSprXlrIDn8ijZQ+PSHipRaO5GccnKZQcTJDaH9/MRwidbxBxtzHaPUryBg/x+scLng2Py/SLkmyHy0hiNUnUDrqR9RFXxikXKCkDxC5QTuk3byixNl0P77RzVSPSIttpuxNrdOkOuCFEXTiqkqQksrUA6pU5DHvpFflgykEMerxaayjWmaFSzlW7KGz7F9wbGFWNLE1ImABOb1m2Xd7bOz++OX9Rw2vUX7HjxwW+gnBWFywkW9EzfmCiD71OfOPeAJzKmj+g+4mFHCkxqGZLd8qleQVlUPjmgrhWbknTBzT8lCE0zUkvwA1auXYdYyf7UWBlFxZSg27EAv28PxjR6qqdKO4jION55nzS50Upuwt++8U5FtjTCuzrh+eJclSxqst1ZP8Al4lm12ZSuR15sNf0iGolCXTSBceBJ82zH4EwFKmlRPW57nQeTx1dOlDEhX2NjWAa35DYPp5xykKWXU7NZLfQaRJR4YSHIY9Xgz+ETdEkjycfD6xqTSK2wGqqcoskv7g30gGlyqmOoJSNSQdtbmCsWWaVlTZoN/8AT9pXZPLqbRT8Yx81BKUITJQTdKSXU2mY/QACMmfVwxp/JFFs+rsRKlqJuVEn9B5WgFdU4Y6wfhtJ4wVi3OOMSw0LmEosNfOPNKVu2aX9gvDKuYlOVF+sc+jWuYy3iOhmmUOsP6KqRlK1s8LNpcjVaFhw/wBErMQ4hnP4sRKR4BeEOIY+tT5UumK3UVKydGeFjic+ZC3Q0xbHFz7k+UfUKABmMDyE2uI8RUh2i2SpUhGGGuTmvYQHiFQlSvDHCsLUsuDEhpMiS+sK6SJfFBUpIVLBGoiL0iuZgekq8o6RN946RmcWmxRmKsKNtI5xHChZYvzjmmlkWNhDGnmZUlJv+kbeIlgnK2tBFFXqV4UKWHF8qlAN5GG8jCZag6v35QQEol+qm0CMq6GjEHwifUyronzUgF2zkj/pNos8vjWoDAplqPMpIJ/6SISJqbaCOCtKw+ZiIb/0ThwmLJIsiePkhQTOkN+aWt/9qh9Ye4ZjcqaXkrzM2ZLMoDTxJOo6h4yWsmEKcqcQThmNmTNSuXqD5HmD0MaMf1DLB1PlCUa5ieFS56X9UtY8ubcw+22vfNcUoFCauTMGUqYpOgzDQna5se5O0WRfGoCnEs5TcOQ/mG+u0c4jW09dL8JaYnRJsdNPg/7Y7Z6rHJOMZWhkiscMzVS5qkKcJmJysfxJLh+XtDzh/SKyTweYI+DxWKypKFJcMtBB/qYv79uo+NhmzcyUTBpZX1jLpZbZUFxpl9FVmlpPaMv4oXlndAV/MRdsOrgZRD6RRuK5rTiW0c+Rc/Qwda0gJckEycqbMRLDslKXLWAypd+gaC5leEjLJASdM5YqPY6J8oUUJK0mWCxW6lka30EfIw2aktkURzYxVl1WRY9uPuuySSTLIceEqUEqBUo7s/xikYviE0klEyYkcs6gPc8P0YqqWghaDmHMMW84qGIVS5kwsGeKYZXLnyTijiQoqYXKjudfMxFMkKTNaHS8PElCVbxEWJzRJTI1SGCK9kAbxAue+kQqW0RJVaKNvlAbOJ1QpRYbRJIrswYxHIWUE21jyQjMo7RZwwp2EzKhKQYWJrHVcWiesk21iMyk5LaiCpJEbCZy7BrPAxpSQSIhRPYdY9papQ7RHdgu+wmjqlIDnWJ04kFA5hC2fPJPSOJU4ksdIVwTAfZr6WifMYMFhpaIfKEkr6RKHcqlVm8WkMqgJAAEB0c1UwttBYwtQLvaGcrLT2VTFW7R3PlnKwg6TSqWGlgD8xLJ/wAw+wn7PVKDzJynJZgAP1i6GCc1aXArklwUD06kuDBGDYfMnqySULmKcDwgkBz7R0SOpjSv/KymSrNMVNWPw5so94D/ABizYVQS6aUmXLLJToB9W1PUxZHRyfMn/QSzPZf2MVEwgzZ8pA3yhS1fJI+MNKL7IqWW/pJ0xZ/KlKB8c0X1BWo2BA5q37JFzE6MP5+L+rT/AKRGhYccewlMH2c0TAPPt+cH5IiKo+zWkBzS1z5Z/tUPiAfjF/8AQBm26WHwiOZJ6AQFDF8EMe4j4ImMVImCa22XIpvil/OFOG1JEsypgIUmzENbzjaamlsbCKPxThKWJZiN4f0YLmDplilfZVcOxViz/vSIMQwz7wtzMCE22clvdzhbh6HqQna/vizT6Up5RYo48vM/6Enx0E4TgElI8BudVak9zsOgh/RcOpJdkr/u+kVCWsg8j0tDrD8bUkh/EOv6xp240qjwU38lln4VLUnIuUMvIpHw/WKXiH2VylTc0qYUD8JGb4uGGur7RomFYkiYAMzdFXHkY+TXgLUEhmLHsO8UPFGT5RLopkj7NUIHpJyhMCXOUggEAPcA6++G0rBqcMEyZYUB6uRII5KWWOQaMNW5mDcTriqWEhWUqa6fWZ3LBjdhsN4DRSnLeXMI1EspISDzWqYwmL5kluQ3gbIQe1E7OazBaSaMqpctZb2EOezouOpJ7RVMY+zZBvTrKFbIXcEjUAjxAdTFvqJVSU2EuUL6rcjqEoGW/c9oFXPUgsFob2yghyd3mTFa9gfKLXhx5FygGRYhQTKdeWagpPXQjodCO0CzJwzOOUbBWehnJCJoTMSW8Op6EEXB7AdzGb8YcMfc5iSk5pSz4XPjTvlX1bQ7xzM+kniVx6CmV2cCYklysovvHE6YDpEnpnTeMMVacWEDnyWflHNNKJghU10xDKq9RFkG2qIdT5W0cql5QCNYjzkmPfSNFtBJ5M0uBDC/KE6Fl3gz76YoyqTftAW2hpTdtoIlLJPiPhGofX98o9p/VVtAcskAEqYZiSWf96Rdo4LJmqX5DJ0W6grwgpWBnQHLpJIFrOgX3G31hrhnGhzlMxCyg+1lysOj7uxG1m3ihpryuwZbaOgPfmsM0TGSoXUsDkAH15AlzHdm6KjeKNpspCjd0g8tt4lTSoTokAxWuAsSekQCXZ0l9QUnQwfi+OplJKioJA3P71jE4yb46HHaUjX4xyueBvGaVf2nLJZEoZfzKKSerAWgDEuPaiY3ox6IAcnKjZ7qFx0AjL62P5v8Is2M1OdV2NwG1J0hBiXGlPJHriar8KGUfM6D3xnMufV1q8mda2urMQJaQSwJaw7axbcNwOXIGmde6iBb+kGyRFmP1MzrGqXywNJdg6/tBq5h/lUqco/EVfFVhCXGeLahaFelkyUhi4zqKvJnh9XTbvoSzMS9nZtt9doqPFEz0YZLHNcm5fSznUf87sNOTQTjFVNt/oKcfKENUlVOJVSllBYJGrA8jpt+7RZcD4tppoy1Mv0RYeNypBNtQzp+MDU0pM6QJSrAgMdgdlDkxOnJ4rVLT+jmqRMAzpLNrfoPrGXVwnpHuT4/2DcpdmrU+ByZiM8vJMSzhSSD8ogn8LuCUuk9dIyiv9JImHKpSD6wKSU2NwQRBdHxtVuEzJ61oNvEczcjfUQcerjOrFo0DDJy5cz0ag5B56Nqx6iHmMYiCAA2Y3zaBup7xnuG4nME3xHMxfMzaEsTsLJPvEaGikM4mxzpSghgxBLuglmdijX8aSbRfnyzx4ZSxq5eCRSbpklI+xIcbEAHzIY/DvBn3DMoDMhz7KgqXMPZaVFxf2REUikKLBrhwNErDPYf+muxcaWPVp0upHhuBYoKQSC34Tvfby6+IxfU82PVuWXhSfPwv+G6WOLhURfiOFLSTlp0nmUlKyOZOdOdtPVBMLJ03L7ctKtMop1ZveoC/Vos1TIGQFS1oSwuFlcog3YuxQO2XvCTEZWRitCmf1kzZpRfR/EFSy/O3ImPf4HZgYsM8vZc0f0y8o9+S3lC/ivDTPo1SpQGYKSq5BJUH1LkpcPrfsIPqaZZOZKsyGcpUsq+KspZtszaR7PqEy5CllwlGVwAkAAqCSQhOwzP1aL9SmsMmvhgMUXJWglK0lKhqDqI4LtGrYvgEqqS/tN4Vjl9RFBxTBplOvKtNtjsexjzKybvyMJ6eYQQSAWLsQ4PcbiGkvDpU45pZCFHUN4X5NqmBJtM+7REiYZUy2iv3843aaUeYzXDId11EqUcq0kEhxyI5g7iAVEbxf8AAaiVWSzTTxsShXtIVp4T15dIq+KcKrpphQu41SrZQ5j9Iqzbcc9l/f8ARBOufsI5y9YK/hxfWPP4YrpCOSIWydiAIYWjozHQDvtCeqmt3hrLlES0hQL6t52i7QRvNf2YJsIo1uWuo9yAO4GnSDPvLBg5OhXq/ZXwHeFtKkuXIYa9T16avE6pl3YAa/p20jq5+It/YrXLHOE8QzaUFMogg3UFBw/S7vp7hDo002tUkzTlA1Qh7k6APqokt0AMV/B0gAqW2rdiTc9fC/vi7JxVFLLC5hytmygB1KWXBIG7DKBtdXOOXp9Pk23mlx8eDRKav2gJ4dShD5GUUzSSkuQqWv0aAki7JLHM126xVKla58/0csFSiSAB01PQaknSGGOceTFo9HIR6NBDZic0xtSAr2YsH2f4clNMZxAKpiixIchKfCwPIl/dFzUMslCHQLa5YwwmiFPJTLDE6rI3WdT2Gg6CJZgPmfP/AAIImHYB/OwjkSGsGvqRsI7GNRgkkVCurTZRJuA3YmwA97mEdZSpnIIZmKW3ZyTr2IHlFgxceHKP2/hHzJ8oCFIMoAtmCmbmC6flGlU1ZGVSgopkuYZZGxCTreOuJMPzSxUpDLk+FfVDgA+T+7tFlMkmYksHy36gbg8/1j3EqXPTz7F/Rqd9/Cf8e6MmtxrLjcWBFbppcqrkZJlt0rFyhXPqOY3HUCKvU4OZE1UqbZQ0IuFA6KSd0kbwbgtHOS6pYK07pHrN238osNTRpraf0f8A6qHMpW/My1dDtyMeJhN4JbJdf4L6BOCsb+71KEzsqpMwhBKgDlJIZQJ0uwPQ9BGxTpuV1ZR/rJfzljO3k/uj80ypiwSheml9R0MbjwHxGKqlCJl5koEKL3V/LUhKvNLjuDzjtabK29k/0IWhMoLzpNvGoONQ6iUqHUTAr3nnA66Qk5ksmal0qT7CiNAfyqBDHYq38QjupJyqKbKBI03UlMwf7nH9xggsr+Y1lJBPZ2UP7fCR2POGz6PFlXvinfAym10JvvygpwCElzkUk2UkeMOPVV0DghyOcDrWEnwhIJvkPqKt7LeqdSGte4hlVoCVEqJDi5GoIbxpI0IcK6hRGwhFiE/0ZIUykE3H4SdFAbJJu40eN+iwLFBYo9LoEpbnZ7/DkKOZKcpBugKUB/ckG3RQDd4+qqETpUyV4gFoKbknKSLFyL3Y8o4chIJOYbMfGn+lWqh8e8FyFgh8xI5hj5kai24MbpRtNMUyjAMcmUswyZ7hAUU31QoFj5PFvrUonIyrAUk6fqDCz7ReHP5gqU+rMITM6LayuygG7jrCDh7H/QTPQTj/ACyfCo+y+x/L8o8lqcLhka8hQq4m4XmyXUglUv4p7/rCbDi4KFeROxP6xtYpA2xB90UzingO5m0wvqqXz6p/SEx574fZCr8O1XoZ7qflGu0apFdSCXPSCNAoWUk7EHYxj0xIUyVOFjQ722PWLRwti5luhRdJDdtP0EHJc5b/ADVDxYr4n4VmUBv45anyTBoeh/Crp7orP3lfON1p/RVUhUlfiQQxG45KHJtX2iq/+T3/AM/+yJizJr3divgqUmkyqC1m4uBtDmrU+up/TlCmdSqKc8MqpT30cba32jsaClJiTQPLT4gLMGcfqd+ZiWRNdbc3P6fAQBNWwYb6nmTbXlEkhTF+p+FvnHUkrEostIwcKYJQkqJPVhHoxRNZmBsR6o5J2/zAmKIy08xXMXPUqTbttFYw/EDKWC93jla66UV+R4oPxKapCihrxr3CKf8A+dSjf0bnuVKJ+JMUWppUVcoKQwmARZvs7xErkKpl2mSCSBuZai7jsokf3CKNDlTnT7Gk7LGpLcjHsqWLkn/Mc+jt+3iWWks42sB8I7rfAgsrrqB2DnyFgPeTEQllKQPwqA/fvgmqFz3SkfP5mPZst3bkD5g/4i9PhABpUplkDa6ex/SOMZqBLpaiYQxEpZYixOU6HraDTT5rl0qHtDYHfqC0Vr7QaoilMlS0+O+bR0pLsR1Le6Mepy7YNkSKHguLkJC0liNehi10OLInl7Im89Arv16xnNHM9FN/Kux77GH0lQSpz748rlxxmW2xxxjwutSTUywXN5qGuDutLag6nu/ZNwdxIqlnhZBKdFjmg6t1Go6iL5gWKZkBy7fKE/FvB4Y1FOnrMQOX4kj5iK4ZXFpeV0Q01GIBSPSIOcLQhQ5EuCkjukD3RLS1IGhsg5v7SCkuPJKu/eM2+y7iG5pZhcPmkk9blHvuP7ukXudMy+rYEN/blyn3ED3R6fBKOeFoUJmptlGqC4vsNnOwDt0P5YSYpLypIHiSAba+D2kpHZlD3QxXMbKsWsG+RT0Yuz6O2hiIJsRpuAXDHX6m3ImNuNbSFepqpvAotoUqc5FAuQX9lWocCOBiQQrRi90ksXO6FCxjjFZZlKLBxqkcgvVB6OC3ItAMyoSpAU7Jv6zHK12L2UnobhtYtk6IG8UY9LVQzgdVBIRcHxZ0kaXsxPlGWYwnOkKBvvHHFPERmzQElpaDbXxHdRe/bkIgphn3jzGtnvyKa6REWzgbjHK1NPVbSWs7flJ5cjGgmMGn0is+Ue+NE4N4qPhpqhXi0Qs78kqPPkYwZsNrfEIz4l4RTPBXLZM3Xorv16xUKLMhRTMTlWk3B36xqJLQuxnAkVCX9VY9VQ1HfmIqhla4ZBJg1cZagpPu6Rbf/EqOUZ7NRMkKyrDH4HsYl/jHSKZwmncQ2DqmpSgeURS5gWCDYbdIU1uIkWaIJRmTCw/xHbhcHaGbvgaKpWuLjpHlKjxAa3H6mOUUq5ennBgT7Q1AP6R0sOrUpKL8lbjQ1l1aFoXLX6qwRa5SebdwD5RVJ9AM/VJhokXcdfeC/wAQYFrcRSFqCQ5sOr/v5QNcuFIEGSycUMkgo215GLNgPEAM1M9DekS4Ul2zJIZST358wIqU2QFpDljEFPRLlqzJV7o4cpRu1xJDs36TOTMQJiC6Vac33BHMG3lEijYdIzrgbiwpnpkr9WaoJ7LNgofI9+kaNWhgRztHf0uf1oq+xOhPNU8xI5HOexLD5mD6dN79vKF9EgqnzNwpAy90KY/EwPj/ABnS0oIzhc7QSkEFQV+c+xfV79I2ZcsYLkUaVdemQgzFn1LEHVT7AbuNO0YlxhiU6qmlcwFIeyQXASNBBGL4/OqFmZMWSdgLJSOSRsIRVWIr5v3jh5tS8r46LEqPQQtLHUbwyo6gqSArUfEc4VyMbCbKSIPVVyylwCN4wSbT5RCx4LX5FAbGL5hWIAsNjGSU9azHVJ0MWrBcWZgTbnGTNBp2iEnGPD/3UqqJHhQog29heobkCbjkYa8O/afTzUJRVKEqaBlKiD6NbuHBHqEvcG3Xk6p1oqJRlrDhQyqHNJ+u46iMh4m4b+7T1S1HS6T+JJ0P73Bjdo9RKD4IbnJq5c0AomIUCA+RSVXYOQx3YHunrHU+T0NhqC+VtvzIOo5R+eabCF5gpKhDuVJm+qoEju8dKX1LZ4/uSjVccoJc5ACpwSoWsQSbgtlGtw8ZBjeM+kWZcrMmVfMVWWsv7QFkj8o8+h1Nia6NR8GeWb5XZjzBb3xXFqJUVn2iT7y8NPVLNjTi/wAoFAKx4yDpBFNMCVWiKoF7RDJRdzGCcLVBD1llEvHDMCsk5ntHUy7RFPnWaKIfBDQ+CuM/SgSJ5ZfsKPtdCfxfOLgqaExgZqiNLRf+EuLTPAkzT/MHqqPtj/8AXzinPgr3RIW3FEompyqHY7jtFa/8OfnPuiwppS8S/dIzxnXBDPE4OSXVaCghKbJhzXrSTyH71MJ6mpSn1d46tstqgapxFWVgL849waWpaiDy07EQKupa2sDT6zL0+cWYpbJKVdCS5VFpFLlLn/HmYp9Q6Zyy4IzKblqdIkTiD+FzfqWMcLQ/SLM2oeVpNUKlRzUVSmeJKWpXq8cVBSE21iHMoDMLiMzjF9jDmgxJlpmAeKWoKHdJCh8o0mk+02nnKUlaVSQAkpKvF4g5UPDoNGO93aMw4flelJASQdbiCKihIXp6usPiyvD/ACkcbVjjiXjuar+VTlUpAzOvSYoKLkA+wO1/lFUw5Hjc66wdNWmYCGYi0AU1lQMmaWVPd2KuCRaz4u8Qz6ZWUFo9qCQbRFOrVAM8Ik64CBzKY6mGGGTcwUiBpU8q9aCsNDKMNPmJEdSa70aWIdILKH1HWG1JNYBcs5kHbcQuVSBSTz3iGlmGV4km242iilK0wGh4FjjEX7fpDXizAE4hIGVvSoBKD+IHVBPxHWKFRVAUMyLHcRbuHcZIORW9x3EY6eOXBDMVUS5SiCSCO9vKDJWKzUh89xsbxd/tE4aMxJq5I2/nJGo/OB8D794zNSiDG9NTjYS14fxMJgyTUgmBZq5CiU5SkwjyZVA7bHrBtX4sq06jWKqUHcfJPByvDQv1VQLPpRLT4i6oICwC+8cVagsRsS3IBBex2iOePDBdMjwQOqYCOUZ6pkIadG6tIJRLYuk9RzgaalgLxylRF4dxbIapwbxcmcBJnECaPVJ9tv8Au+cWzKOcYRJqHI2I0Ihr/G6j/wB1fvjJPT276ITVlQohyYXrq7dYKQlR8JBiKZJEsuRG9DA4zM8eCQVJcx7OxQGwgfxagwbAS5UiJBOcaxEgEm8drkNeBJWgESjchonpKsIYbbx3T0vpDe0STcNlgkFTwlpqmEZU+JKkrCwkFB1I6wZV4wlBzEWVCegqcx9E3hHyiHiBJBA2EUpXKmHcyWuklJC06GOPu4JC4ERUKYJJtBQpVDtFsl5IdTyCHG0CgpWOsMaWhcG4vHdPhSS6RrFcciToglVTNE1Gtna9oIVR5VZMxPeJ5VEhF3ixzTQEK6OYvPfQxOuWEKPIxMuokg/8wQZ0okAiK5d3QAOkmGWTeLBhuLAset+hhDMnJUSw06RxTrINg0VzjuIa9hdYWC0/zEKGVaeYNvV84ybiLDFU9TMlqSwCjl6pexHlDvBsZXJUFAuNx9RF1qaCTiEkZmfVKvaSfqIpxv0rb8hMeTOzApI7RPSTSAxg3HsIXSzci0/0qGihzBgQo3eNfEl9mAhrZRcK2MfSZPWDJdOVjKxvElPw5MTdUWYm1GmRogVLZr23iOfg6yfAkqe9oNpZKEzPHe+kW+j4mkybhD2gtU+WQp9JwdNms/hEWqj+zyQEgzFv5wqxTjdawUoSA5hYg1MwO5bu0TdGKCWubSYfJtYkQP8Axag5CKXOoJmbxC/eI/uSuUHeH9Fu+9S0DaAahaFi4cQmrphbWJMFLqY6Qm3ixm+aJRLkDSOTJQdFN5xHi8hIVYRBKQIdIUe4fQoSCo+I/vSIaiiDFRN9hygjAA6VfvaFeKnWCHwCJmkK1aOq8sMydYXyw7vBlLfWKpcO0Khhhv8ApFeilfsR5WUisni1j2aGUkDSLEJYKEOIqb2+4NFZ+65UgKh1QVqcno1Jd9DAeJIBmjtE6ixEBz6G6PThxG8QSyJK8whsg5pKnvrChaXReEjwwPgExLEVKUTlbrA1NUKJveGUmWCm4eOUyQDYRfuS4YLsCFJmNucET6PTYx4tZCw3ODsUH8t94EptNCgP3cjxN3jhusTYeslN7xzWJaA+GQ9kKYs8NMKxtVPMsbHUQgketDVMsEh4pklvp+QpWzRiJGISMqr2tzSeYMJKfghEm0y/I7EQrw2YZU2XkOV9W3i/YggKppj3ZJI6FoqjJ4J7e0HplKxkSpVkWMIavEJhS7wrm1iyq6jrH06YSnWOhuZGcU8pUyYADcmJMVlGWvJme0dYF/qE7gGAqhZVMWTc5jEqxSMG76w1pMfUghLEQodtIZgOAekCUIvsJLU1ylqI3iDKvrE0jnHWaAlFdIh//9k="/>
          <p:cNvSpPr>
            <a:spLocks noChangeAspect="1" noChangeArrowheads="1"/>
          </p:cNvSpPr>
          <p:nvPr/>
        </p:nvSpPr>
        <p:spPr bwMode="auto">
          <a:xfrm>
            <a:off x="0" y="-922338"/>
            <a:ext cx="23717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utoShape 8" descr="data:image/jpeg;base64,/9j/4AAQSkZJRgABAQAAAQABAAD/2wCEAAkGBhQSERUTExQWFRUWFxkYGBgXFhgYFhgXFxcXFRoaFxQXHCYeFxojGhQUHy8gIycpLCwsFR4xNTAqNSYrLCkBCQoKDgwOGg8PGiwkHyQpKSksKSwsLCwtLCwsLCwpKSkpLCksLCksLCwsLCwsLCksKSwsLCwpLCkpLCwsLCwsLP/AABEIAMsA+QMBIgACEQEDEQH/xAAcAAACAwEBAQEAAAAAAAAAAAAEBQMGBwIBAAj/xABDEAABAgQEBAIHBgUDAgcBAAABAhEAAwQhBRIxQQZRYXEigRMyQpGhscEHFFJi0fAVI3KC4TOi8ZLCFhdDU2Oy0iX/xAAaAQACAwEBAAAAAAAAAAAAAAABAgADBAUG/8QALBEAAgIBBAEDBAAHAQAAAAAAAAECEQMEEiExQRMiUQVhcYEjMpGhscHxFP/aAAwDAQACEQMRAD8ArtbMQC5EF4TiQUClAtzjiu4UmqAUkpI35xxTD0AyhN45+112XI5my2Vl5x5SUKkL6bR6qUQM57weK8Ll2F4iboKPZNWCSlXlCivlnOXuNoGqqg5nFi+kM5AUUgqGkJL29eRZCaVJKVNHk+fMBIALQ+CUKUDo0R1kxLskCCpc2LRWVBWp0j1CMxy7RZKr7PqubLC5PopiSNErY9R4gA77PCyXwjWyyyqeaC7OEFX/ANdbRsyYMlXQraEWJ0Zy5eUOMFwKcJbypSl3SHAYOpgLna4voHcxdJPC1MnL6RKlkG5U4v8Aml2btDyow9ZbI521t++kasejbjU2JuM0n086SEqmIVLKnyvb1VFCh0IINjBuF8STnyZnHWL3UYGuZLUmaMyeR91id4omH8MzzNUlEtRyqKSWZNiz5jaM2bRrHJNcpjqTH1DWiasJUkEgEnsLw/xXhyUuUFpSlE71kkWGlwRo3XnHkrBpVJLCpqgVkGyTcuA99WtAWO4ylUuxfMGbo30jao4dPh2yXLBzJiGqr1LQCTptCyqCVEEaiOZiFsQN4gpUG7i8cec0WNkM+cHaEVZh63JZw8WZcgKS5DGFRkzipgHENjfwK0Q4Sgyyy0+E/COMVwEhWdA8JvaH0rDVrQQqzQZQymRkVeK5ZHGW5AKLPprpEETl+JhsIsisCBVmNgIDnyJTkJuf3vF+PJvYCqTXK/ODSGKTHtRRFJ6QVS1CUhyHIjRTIT+jWnxKT4SIV1FGCq2hMMMQxlSpbAWhbhtQVrCVd4FVyGwlFNkULtFtwetmqSyvEgDeE02hzq6CCayrUhGVGjaxkyvcAK+/XUJasj2LQD9wP4j74UUcoqUecMf4bM/FAca8kLVKxSYlLZy3W8RIBU5OpjigolTV5UJc/Qbk7CLZhPDUtQaZMLjZAA/3F/lDYsGTI/aizdXZTp0tWhj1AMtlbbiNLlcHUg8RSpf9Uwt/taGCMIpkjwyJbdUhXxU5jXHQ5Bd68GU10iW4mDX93jz78QjvGpTeF6NTH0CB2dO/JJHWEuKcAylOZJKDexOZPxuISWhy3u7YN5nH3izaPBK02BHnBFfgq5U0JmJZ9CLpPY/SOlSinQOIwuLi+Ruy0/Z7XN6WUp9QtLG7Kspn7Jt1ixVPFNPLVl9JmSSzhJIQrktwCBy3B3IMZxLzguxDjKr+k8+jt7ofyOFyWUvxJy3QASop3yzRbRyAbR6DT5llj90VtND/AImqJUxCJ8tSSSQlTa2v4hz2ft1hxwaoTkrPIj3j/EVKZwuhSVzJUw5EIzJCrqCr+FRLW8JF7h2NxFk+zFf8ucfzJ+IgybUWCiz1OHpKCnpFKr8URJEwrJCZbC+qrWCR3+uzxb+JK9UmQVjUfq3yjDeNcSUZikqU4BzcsxUHB6+EpblpFaybIbmGiHEOIlVE0k+sdNPAnkCz/sxf8F4Wlz6X87a9YyKjm+MERqfCc2cpJTKU1rxly5Hk5YyVFWnSVSZipa9jrAFRNGdk35w4x7B6hU4ggqvdWgHcwdh/AJB8UwBw9kk7OxJIjFHS5J20gtpFdp5AWrxWESTMVTLdKEFR6JJ+UPq3haWjL41qNrWHd2uzQ7pZwSgS0gMNAzDlpGzD9OyP+fgRzKB6CsX4vQqSnqyS3Yl4Jk4ZOUtIRLUVF7MbsHLHe0XWprEJ15F/8Qhl8SegmrFxL1yAgZiQ7E7AOzdI0z+mRa7ApsrWKIVlLHa8VpAKQQNY0OqxgVEooEtCRqGACgd2IG/WKpWoCQQRcRybWHJsTv8AA65EdQlQZ7vHk6hOV0+6PqqsUTYaRLT1BA8W8XNyXIAKWkqQQ0F4JheZWrMIIp5blQ3jmjQZbh7kxJTbRBlVyylDJub6QXh+HhdMoqsoP+sS00hXowAnzP1gapqhJBvcxm4CuAGlofReImCv4siK/V4opasujx5926xbt8sBr3CNAsSlKlrkzFrCVZQp1ISM3hXyfMPMQXVBaVeJJlq2zeqegmJdJ84p3DOJKo6lM0XTcLHNCvWHfQjqBGwTMix0IBFrEG8drRZY7dqXRJxplboMbAOVYKD19VXY6PDeVPChYuPiO8czsHQRoB5OPdpA0vDgg+E5fik9OYMdHh9CDAmOndzyBDbsRESEbHz2I2cfCOUTlBwoeIaFvWTy/qGv/MLQSGtkhSClSQpOl9NWij4zhKpaipH+nq26f1Hyi+VEsFLg2Vccn0Iit1ClJU5AII8r/wDMUZtNHMuSJ0KqOdnS421EHUvE6JbJW5RuNFAH8J+kJcRBkKzJ9RVwO2o8vrCvHFBSAuXodWjz/vwZK6LrtGoYYhP8OnrBzekVNWFO5UDYEncsBHX2aK8E4fml/IiF2ETUpwWUB/7JPmVKJ+JMGfZtMtNH5pf/AHR1ovdErLnxCgGSoEODrGE8eYZ45atPA3/So++yhG94uh0NGR8fUweW/NXyD/IRnk/4YUuTN6KkXnf2Y1XgyUZMsLWSBMsluXM8n2ipYDhAnzgg+oPEs/lGz7OSB5xcqqcA+XS5bkRYNyh9Jh9R7n0STrgPmT/WHsqLt00+sRLqSd/+NB8IAlz3S50DDvH02a4f1R8f8R1lH4KjqbOzEtfZ+d/nHxYB1Ft9dupiAVYHq32f6CE9fVqWpifIH93i5RoVsnqsUC3CUtLF1KOqmu3QfN4q1SLuokk3c9bwfjdQUZZSSWspV7OdAPn5iAV1gUAlQbrHn/qGZ5J7E+EWwjxZHhM5psT4oy1FhHWEUx9JYODv9IixCUpE8vpHHyw5tdj9CSrpEpGYmFM6pzaRZa6WlaVDcx5w7wipahnFo1QklG5EaD+DcCEzxTDdrD9YYVGAIlLUpRtqP3tDmslS6aWGIBTFPx3GDNUMpsdYp3ufXQaoLxDiNOXImKrUVhmTGYmJJ8ou4iSnqAger4odRUOhbBq2jIUCBeIvHyhmucVEGzx190XzELCbqmAsOGIS3ivF24VqF1SVyzNUgykpbKQHSXSHs5ZgPMRnsiYUE7xzT8UzaacJsogKFiDdKknUKG4P0EbMOX05potkrRs9CpYAC9RuCL9SmClKSrUX6fUGEPD/ABlT1aRcSprXlrIDn8ijZQ+PSHipRaO5GccnKZQcTJDaH9/MRwidbxBxtzHaPUryBg/x+scLng2Py/SLkmyHy0hiNUnUDrqR9RFXxikXKCkDxC5QTuk3byixNl0P77RzVSPSIttpuxNrdOkOuCFEXTiqkqQksrUA6pU5DHvpFflgykEMerxaayjWmaFSzlW7KGz7F9wbGFWNLE1ImABOb1m2Xd7bOz++OX9Rw2vUX7HjxwW+gnBWFywkW9EzfmCiD71OfOPeAJzKmj+g+4mFHCkxqGZLd8qleQVlUPjmgrhWbknTBzT8lCE0zUkvwA1auXYdYyf7UWBlFxZSg27EAv28PxjR6qqdKO4jION55nzS50Upuwt++8U5FtjTCuzrh+eJclSxqst1ZP8Al4lm12ZSuR15sNf0iGolCXTSBceBJ82zH4EwFKmlRPW57nQeTx1dOlDEhX2NjWAa35DYPp5xykKWXU7NZLfQaRJR4YSHIY9Xgz+ETdEkjycfD6xqTSK2wGqqcoskv7g30gGlyqmOoJSNSQdtbmCsWWaVlTZoN/8AT9pXZPLqbRT8Yx81BKUITJQTdKSXU2mY/QACMmfVwxp/JFFs+rsRKlqJuVEn9B5WgFdU4Y6wfhtJ4wVi3OOMSw0LmEosNfOPNKVu2aX9gvDKuYlOVF+sc+jWuYy3iOhmmUOsP6KqRlK1s8LNpcjVaFhw/wBErMQ4hnP4sRKR4BeEOIY+tT5UumK3UVKydGeFjic+ZC3Q0xbHFz7k+UfUKABmMDyE2uI8RUh2i2SpUhGGGuTmvYQHiFQlSvDHCsLUsuDEhpMiS+sK6SJfFBUpIVLBGoiL0iuZgekq8o6RN946RmcWmxRmKsKNtI5xHChZYvzjmmlkWNhDGnmZUlJv+kbeIlgnK2tBFFXqV4UKWHF8qlAN5GG8jCZag6v35QQEol+qm0CMq6GjEHwifUyronzUgF2zkj/pNos8vjWoDAplqPMpIJ/6SISJqbaCOCtKw+ZiIb/0ThwmLJIsiePkhQTOkN+aWt/9qh9Ye4ZjcqaXkrzM2ZLMoDTxJOo6h4yWsmEKcqcQThmNmTNSuXqD5HmD0MaMf1DLB1PlCUa5ieFS56X9UtY8ubcw+22vfNcUoFCauTMGUqYpOgzDQna5se5O0WRfGoCnEs5TcOQ/mG+u0c4jW09dL8JaYnRJsdNPg/7Y7Z6rHJOMZWhkiscMzVS5qkKcJmJysfxJLh+XtDzh/SKyTweYI+DxWKypKFJcMtBB/qYv79uo+NhmzcyUTBpZX1jLpZbZUFxpl9FVmlpPaMv4oXlndAV/MRdsOrgZRD6RRuK5rTiW0c+Rc/Qwda0gJckEycqbMRLDslKXLWAypd+gaC5leEjLJASdM5YqPY6J8oUUJK0mWCxW6lka30EfIw2aktkURzYxVl1WRY9uPuuySSTLIceEqUEqBUo7s/xikYviE0klEyYkcs6gPc8P0YqqWghaDmHMMW84qGIVS5kwsGeKYZXLnyTijiQoqYXKjudfMxFMkKTNaHS8PElCVbxEWJzRJTI1SGCK9kAbxAue+kQqW0RJVaKNvlAbOJ1QpRYbRJIrswYxHIWUE21jyQjMo7RZwwp2EzKhKQYWJrHVcWiesk21iMyk5LaiCpJEbCZy7BrPAxpSQSIhRPYdY9papQ7RHdgu+wmjqlIDnWJ04kFA5hC2fPJPSOJU4ksdIVwTAfZr6WifMYMFhpaIfKEkr6RKHcqlVm8WkMqgJAAEB0c1UwttBYwtQLvaGcrLT2VTFW7R3PlnKwg6TSqWGlgD8xLJ/wAw+wn7PVKDzJynJZgAP1i6GCc1aXArklwUD06kuDBGDYfMnqySULmKcDwgkBz7R0SOpjSv/KymSrNMVNWPw5so94D/ABizYVQS6aUmXLLJToB9W1PUxZHRyfMn/QSzPZf2MVEwgzZ8pA3yhS1fJI+MNKL7IqWW/pJ0xZ/KlKB8c0X1BWo2BA5q37JFzE6MP5+L+rT/AKRGhYccewlMH2c0TAPPt+cH5IiKo+zWkBzS1z5Z/tUPiAfjF/8AQBm26WHwiOZJ6AQFDF8EMe4j4ImMVImCa22XIpvil/OFOG1JEsypgIUmzENbzjaamlsbCKPxThKWJZiN4f0YLmDplilfZVcOxViz/vSIMQwz7wtzMCE22clvdzhbh6HqQna/vizT6Up5RYo48vM/6Enx0E4TgElI8BudVak9zsOgh/RcOpJdkr/u+kVCWsg8j0tDrD8bUkh/EOv6xp240qjwU38lln4VLUnIuUMvIpHw/WKXiH2VylTc0qYUD8JGb4uGGur7RomFYkiYAMzdFXHkY+TXgLUEhmLHsO8UPFGT5RLopkj7NUIHpJyhMCXOUggEAPcA6++G0rBqcMEyZYUB6uRII5KWWOQaMNW5mDcTriqWEhWUqa6fWZ3LBjdhsN4DRSnLeXMI1EspISDzWqYwmL5kluQ3gbIQe1E7OazBaSaMqpctZb2EOezouOpJ7RVMY+zZBvTrKFbIXcEjUAjxAdTFvqJVSU2EuUL6rcjqEoGW/c9oFXPUgsFob2yghyd3mTFa9gfKLXhx5FygGRYhQTKdeWagpPXQjodCO0CzJwzOOUbBWehnJCJoTMSW8Op6EEXB7AdzGb8YcMfc5iSk5pSz4XPjTvlX1bQ7xzM+kniVx6CmV2cCYklysovvHE6YDpEnpnTeMMVacWEDnyWflHNNKJghU10xDKq9RFkG2qIdT5W0cql5QCNYjzkmPfSNFtBJ5M0uBDC/KE6Fl3gz76YoyqTftAW2hpTdtoIlLJPiPhGofX98o9p/VVtAcskAEqYZiSWf96Rdo4LJmqX5DJ0W6grwgpWBnQHLpJIFrOgX3G31hrhnGhzlMxCyg+1lysOj7uxG1m3ihpryuwZbaOgPfmsM0TGSoXUsDkAH15AlzHdm6KjeKNpspCjd0g8tt4lTSoTokAxWuAsSekQCXZ0l9QUnQwfi+OplJKioJA3P71jE4yb46HHaUjX4xyueBvGaVf2nLJZEoZfzKKSerAWgDEuPaiY3ox6IAcnKjZ7qFx0AjL62P5v8Is2M1OdV2NwG1J0hBiXGlPJHriar8KGUfM6D3xnMufV1q8mda2urMQJaQSwJaw7axbcNwOXIGmde6iBb+kGyRFmP1MzrGqXywNJdg6/tBq5h/lUqco/EVfFVhCXGeLahaFelkyUhi4zqKvJnh9XTbvoSzMS9nZtt9doqPFEz0YZLHNcm5fSznUf87sNOTQTjFVNt/oKcfKENUlVOJVSllBYJGrA8jpt+7RZcD4tppoy1Mv0RYeNypBNtQzp+MDU0pM6QJSrAgMdgdlDkxOnJ4rVLT+jmqRMAzpLNrfoPrGXVwnpHuT4/2DcpdmrU+ByZiM8vJMSzhSSD8ogn8LuCUuk9dIyiv9JImHKpSD6wKSU2NwQRBdHxtVuEzJ61oNvEczcjfUQcerjOrFo0DDJy5cz0ag5B56Nqx6iHmMYiCAA2Y3zaBup7xnuG4nME3xHMxfMzaEsTsLJPvEaGikM4mxzpSghgxBLuglmdijX8aSbRfnyzx4ZSxq5eCRSbpklI+xIcbEAHzIY/DvBn3DMoDMhz7KgqXMPZaVFxf2REUikKLBrhwNErDPYf+muxcaWPVp0upHhuBYoKQSC34Tvfby6+IxfU82PVuWXhSfPwv+G6WOLhURfiOFLSTlp0nmUlKyOZOdOdtPVBMLJ03L7ctKtMop1ZveoC/Vos1TIGQFS1oSwuFlcog3YuxQO2XvCTEZWRitCmf1kzZpRfR/EFSy/O3ImPf4HZgYsM8vZc0f0y8o9+S3lC/ivDTPo1SpQGYKSq5BJUH1LkpcPrfsIPqaZZOZKsyGcpUsq+KspZtszaR7PqEy5CllwlGVwAkAAqCSQhOwzP1aL9SmsMmvhgMUXJWglK0lKhqDqI4LtGrYvgEqqS/tN4Vjl9RFBxTBplOvKtNtjsexjzKybvyMJ6eYQQSAWLsQ4PcbiGkvDpU45pZCFHUN4X5NqmBJtM+7REiYZUy2iv3843aaUeYzXDId11EqUcq0kEhxyI5g7iAVEbxf8AAaiVWSzTTxsShXtIVp4T15dIq+KcKrpphQu41SrZQ5j9Iqzbcc9l/f8ARBOufsI5y9YK/hxfWPP4YrpCOSIWydiAIYWjozHQDvtCeqmt3hrLlES0hQL6t52i7QRvNf2YJsIo1uWuo9yAO4GnSDPvLBg5OhXq/ZXwHeFtKkuXIYa9T16avE6pl3YAa/p20jq5+It/YrXLHOE8QzaUFMogg3UFBw/S7vp7hDo002tUkzTlA1Qh7k6APqokt0AMV/B0gAqW2rdiTc9fC/vi7JxVFLLC5hytmygB1KWXBIG7DKBtdXOOXp9Pk23mlx8eDRKav2gJ4dShD5GUUzSSkuQqWv0aAki7JLHM126xVKla58/0csFSiSAB01PQaknSGGOceTFo9HIR6NBDZic0xtSAr2YsH2f4clNMZxAKpiixIchKfCwPIl/dFzUMslCHQLa5YwwmiFPJTLDE6rI3WdT2Gg6CJZgPmfP/AAIImHYB/OwjkSGsGvqRsI7GNRgkkVCurTZRJuA3YmwA97mEdZSpnIIZmKW3ZyTr2IHlFgxceHKP2/hHzJ8oCFIMoAtmCmbmC6flGlU1ZGVSgopkuYZZGxCTreOuJMPzSxUpDLk+FfVDgA+T+7tFlMkmYksHy36gbg8/1j3EqXPTz7F/Rqd9/Cf8e6MmtxrLjcWBFbppcqrkZJlt0rFyhXPqOY3HUCKvU4OZE1UqbZQ0IuFA6KSd0kbwbgtHOS6pYK07pHrN238osNTRpraf0f8A6qHMpW/My1dDtyMeJhN4JbJdf4L6BOCsb+71KEzsqpMwhBKgDlJIZQJ0uwPQ9BGxTpuV1ZR/rJfzljO3k/uj80ypiwSheml9R0MbjwHxGKqlCJl5koEKL3V/LUhKvNLjuDzjtabK29k/0IWhMoLzpNvGoONQ6iUqHUTAr3nnA66Qk5ksmal0qT7CiNAfyqBDHYq38QjupJyqKbKBI03UlMwf7nH9xggsr+Y1lJBPZ2UP7fCR2POGz6PFlXvinfAym10JvvygpwCElzkUk2UkeMOPVV0DghyOcDrWEnwhIJvkPqKt7LeqdSGte4hlVoCVEqJDi5GoIbxpI0IcK6hRGwhFiE/0ZIUykE3H4SdFAbJJu40eN+iwLFBYo9LoEpbnZ7/DkKOZKcpBugKUB/ckG3RQDd4+qqETpUyV4gFoKbknKSLFyL3Y8o4chIJOYbMfGn+lWqh8e8FyFgh8xI5hj5kai24MbpRtNMUyjAMcmUswyZ7hAUU31QoFj5PFvrUonIyrAUk6fqDCz7ReHP5gqU+rMITM6LayuygG7jrCDh7H/QTPQTj/ACyfCo+y+x/L8o8lqcLhka8hQq4m4XmyXUglUv4p7/rCbDi4KFeROxP6xtYpA2xB90UzingO5m0wvqqXz6p/SEx574fZCr8O1XoZ7qflGu0apFdSCXPSCNAoWUk7EHYxj0xIUyVOFjQ722PWLRwti5luhRdJDdtP0EHJc5b/ADVDxYr4n4VmUBv45anyTBoeh/Crp7orP3lfON1p/RVUhUlfiQQxG45KHJtX2iq/+T3/AM/+yJizJr3divgqUmkyqC1m4uBtDmrU+up/TlCmdSqKc8MqpT30cba32jsaClJiTQPLT4gLMGcfqd+ZiWRNdbc3P6fAQBNWwYb6nmTbXlEkhTF+p+FvnHUkrEostIwcKYJQkqJPVhHoxRNZmBsR6o5J2/zAmKIy08xXMXPUqTbttFYw/EDKWC93jla66UV+R4oPxKapCihrxr3CKf8A+dSjf0bnuVKJ+JMUWppUVcoKQwmARZvs7xErkKpl2mSCSBuZai7jsokf3CKNDlTnT7Gk7LGpLcjHsqWLkn/Mc+jt+3iWWks42sB8I7rfAgsrrqB2DnyFgPeTEQllKQPwqA/fvgmqFz3SkfP5mPZst3bkD5g/4i9PhABpUplkDa6ex/SOMZqBLpaiYQxEpZYixOU6HraDTT5rl0qHtDYHfqC0Vr7QaoilMlS0+O+bR0pLsR1Le6Mepy7YNkSKHguLkJC0liNehi10OLInl7Im89Arv16xnNHM9FN/Kux77GH0lQSpz748rlxxmW2xxxjwutSTUywXN5qGuDutLag6nu/ZNwdxIqlnhZBKdFjmg6t1Go6iL5gWKZkBy7fKE/FvB4Y1FOnrMQOX4kj5iK4ZXFpeV0Q01GIBSPSIOcLQhQ5EuCkjukD3RLS1IGhsg5v7SCkuPJKu/eM2+y7iG5pZhcPmkk9blHvuP7ukXudMy+rYEN/blyn3ED3R6fBKOeFoUJmptlGqC4vsNnOwDt0P5YSYpLypIHiSAba+D2kpHZlD3QxXMbKsWsG+RT0Yuz6O2hiIJsRpuAXDHX6m3ImNuNbSFepqpvAotoUqc5FAuQX9lWocCOBiQQrRi90ksXO6FCxjjFZZlKLBxqkcgvVB6OC3ItAMyoSpAU7Jv6zHK12L2UnobhtYtk6IG8UY9LVQzgdVBIRcHxZ0kaXsxPlGWYwnOkKBvvHHFPERmzQElpaDbXxHdRe/bkIgphn3jzGtnvyKa6REWzgbjHK1NPVbSWs7flJ5cjGgmMGn0is+Ue+NE4N4qPhpqhXi0Qs78kqPPkYwZsNrfEIz4l4RTPBXLZM3Xorv16xUKLMhRTMTlWk3B36xqJLQuxnAkVCX9VY9VQ1HfmIqhla4ZBJg1cZagpPu6Rbf/EqOUZ7NRMkKyrDH4HsYl/jHSKZwmncQ2DqmpSgeURS5gWCDYbdIU1uIkWaIJRmTCw/xHbhcHaGbvgaKpWuLjpHlKjxAa3H6mOUUq5ennBgT7Q1AP6R0sOrUpKL8lbjQ1l1aFoXLX6qwRa5SebdwD5RVJ9AM/VJhokXcdfeC/wAQYFrcRSFqCQ5sOr/v5QNcuFIEGSycUMkgo215GLNgPEAM1M9DekS4Ul2zJIZST358wIqU2QFpDljEFPRLlqzJV7o4cpRu1xJDs36TOTMQJiC6Vac33BHMG3lEijYdIzrgbiwpnpkr9WaoJ7LNgofI9+kaNWhgRztHf0uf1oq+xOhPNU8xI5HOexLD5mD6dN79vKF9EgqnzNwpAy90KY/EwPj/ABnS0oIzhc7QSkEFQV+c+xfV79I2ZcsYLkUaVdemQgzFn1LEHVT7AbuNO0YlxhiU6qmlcwFIeyQXASNBBGL4/OqFmZMWSdgLJSOSRsIRVWIr5v3jh5tS8r46LEqPQQtLHUbwyo6gqSArUfEc4VyMbCbKSIPVVyylwCN4wSbT5RCx4LX5FAbGL5hWIAsNjGSU9azHVJ0MWrBcWZgTbnGTNBp2iEnGPD/3UqqJHhQog29heobkCbjkYa8O/afTzUJRVKEqaBlKiD6NbuHBHqEvcG3Xk6p1oqJRlrDhQyqHNJ+u46iMh4m4b+7T1S1HS6T+JJ0P73Bjdo9RKD4IbnJq5c0AomIUCA+RSVXYOQx3YHunrHU+T0NhqC+VtvzIOo5R+eabCF5gpKhDuVJm+qoEju8dKX1LZ4/uSjVccoJc5ACpwSoWsQSbgtlGtw8ZBjeM+kWZcrMmVfMVWWsv7QFkj8o8+h1Nia6NR8GeWb5XZjzBb3xXFqJUVn2iT7y8NPVLNjTi/wAoFAKx4yDpBFNMCVWiKoF7RDJRdzGCcLVBD1llEvHDMCsk5ntHUy7RFPnWaKIfBDQ+CuM/SgSJ5ZfsKPtdCfxfOLgqaExgZqiNLRf+EuLTPAkzT/MHqqPtj/8AXzinPgr3RIW3FEompyqHY7jtFa/8OfnPuiwppS8S/dIzxnXBDPE4OSXVaCghKbJhzXrSTyH71MJ6mpSn1d46tstqgapxFWVgL849waWpaiDy07EQKupa2sDT6zL0+cWYpbJKVdCS5VFpFLlLn/HmYp9Q6Zyy4IzKblqdIkTiD+FzfqWMcLQ/SLM2oeVpNUKlRzUVSmeJKWpXq8cVBSE21iHMoDMLiMzjF9jDmgxJlpmAeKWoKHdJCh8o0mk+02nnKUlaVSQAkpKvF4g5UPDoNGO93aMw4flelJASQdbiCKihIXp6usPiyvD/ACkcbVjjiXjuar+VTlUpAzOvSYoKLkA+wO1/lFUw5Hjc66wdNWmYCGYi0AU1lQMmaWVPd2KuCRaz4u8Qz6ZWUFo9qCQbRFOrVAM8Ik64CBzKY6mGGGTcwUiBpU8q9aCsNDKMNPmJEdSa70aWIdILKH1HWG1JNYBcs5kHbcQuVSBSTz3iGlmGV4km242iilK0wGh4FjjEX7fpDXizAE4hIGVvSoBKD+IHVBPxHWKFRVAUMyLHcRbuHcZIORW9x3EY6eOXBDMVUS5SiCSCO9vKDJWKzUh89xsbxd/tE4aMxJq5I2/nJGo/OB8D794zNSiDG9NTjYS14fxMJgyTUgmBZq5CiU5SkwjyZVA7bHrBtX4sq06jWKqUHcfJPByvDQv1VQLPpRLT4i6oICwC+8cVagsRsS3IBBex2iOePDBdMjwQOqYCOUZ6pkIadG6tIJRLYuk9RzgaalgLxylRF4dxbIapwbxcmcBJnECaPVJ9tv8Au+cWzKOcYRJqHI2I0Ihr/G6j/wB1fvjJPT276ITVlQohyYXrq7dYKQlR8JBiKZJEsuRG9DA4zM8eCQVJcx7OxQGwgfxagwbAS5UiJBOcaxEgEm8drkNeBJWgESjchonpKsIYbbx3T0vpDe0STcNlgkFTwlpqmEZU+JKkrCwkFB1I6wZV4wlBzEWVCegqcx9E3hHyiHiBJBA2EUpXKmHcyWuklJC06GOPu4JC4ERUKYJJtBQpVDtFsl5IdTyCHG0CgpWOsMaWhcG4vHdPhSS6RrFcciToglVTNE1Gtna9oIVR5VZMxPeJ5VEhF3ixzTQEK6OYvPfQxOuWEKPIxMuokg/8wQZ0okAiK5d3QAOkmGWTeLBhuLAset+hhDMnJUSw06RxTrINg0VzjuIa9hdYWC0/zEKGVaeYNvV84ybiLDFU9TMlqSwCjl6pexHlDvBsZXJUFAuNx9RF1qaCTiEkZmfVKvaSfqIpxv0rb8hMeTOzApI7RPSTSAxg3HsIXSzci0/0qGihzBgQo3eNfEl9mAhrZRcK2MfSZPWDJdOVjKxvElPw5MTdUWYm1GmRogVLZr23iOfg6yfAkqe9oNpZKEzPHe+kW+j4mkybhD2gtU+WQp9JwdNms/hEWqj+zyQEgzFv5wqxTjdawUoSA5hYg1MwO5bu0TdGKCWubSYfJtYkQP8Axag5CKXOoJmbxC/eI/uSuUHeH9Fu+9S0DaAahaFi4cQmrphbWJMFLqY6Qm3ixm+aJRLkDSOTJQdFN5xHi8hIVYRBKQIdIUe4fQoSCo+I/vSIaiiDFRN9hygjAA6VfvaFeKnWCHwCJmkK1aOq8sMydYXyw7vBlLfWKpcO0Khhhv8ApFeilfsR5WUisni1j2aGUkDSLEJYKEOIqb2+4NFZ+65UgKh1QVqcno1Jd9DAeJIBmjtE6ixEBz6G6PThxG8QSyJK8whsg5pKnvrChaXReEjwwPgExLEVKUTlbrA1NUKJveGUmWCm4eOUyQDYRfuS4YLsCFJmNucET6PTYx4tZCw3ODsUH8t94EptNCgP3cjxN3jhusTYeslN7xzWJaA+GQ9kKYs8NMKxtVPMsbHUQgketDVMsEh4pklvp+QpWzRiJGISMqr2tzSeYMJKfghEm0y/I7EQrw2YZU2XkOV9W3i/YggKppj3ZJI6FoqjJ4J7e0HplKxkSpVkWMIavEJhS7wrm1iyq6jrH06YSnWOhuZGcU8pUyYADcmJMVlGWvJme0dYF/qE7gGAqhZVMWTc5jEqxSMG76w1pMfUghLEQodtIZgOAekCUIvsJLU1ylqI3iDKvrE0jnHWaAlFdIh//9k="/>
          <p:cNvSpPr>
            <a:spLocks noChangeAspect="1" noChangeArrowheads="1"/>
          </p:cNvSpPr>
          <p:nvPr/>
        </p:nvSpPr>
        <p:spPr bwMode="auto">
          <a:xfrm>
            <a:off x="152400" y="-769938"/>
            <a:ext cx="23717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174052"/>
            <a:ext cx="2371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17119" y="6142437"/>
            <a:ext cx="180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iris </a:t>
            </a:r>
            <a:r>
              <a:rPr lang="nl-NL" sz="2000" dirty="0" err="1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virginica</a:t>
            </a:r>
            <a:endParaRPr lang="en-US" sz="2000" dirty="0">
              <a:solidFill>
                <a:prstClr val="black"/>
              </a:solidFill>
              <a:latin typeface="Arial (Body)"/>
              <a:ea typeface="ＭＳ Ｐゴシック" pitchFamily="-107" charset="-128"/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9253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Literature and materials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1556793"/>
            <a:ext cx="7445375" cy="4577308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Liu, Y. (2020) Python Machine Learning By Example - Third Edition. ‎ </a:t>
            </a:r>
            <a:r>
              <a:rPr lang="en-US" sz="2400" noProof="0" dirty="0" err="1">
                <a:latin typeface="Arial (Body)" charset="0"/>
              </a:rPr>
              <a:t>Packt</a:t>
            </a:r>
            <a:r>
              <a:rPr lang="en-US" sz="2400" noProof="0" dirty="0">
                <a:latin typeface="Arial (Body)" charset="0"/>
              </a:rPr>
              <a:t> Publishing. ISBN-13: 978-1800209718. </a:t>
            </a:r>
            <a:endParaRPr lang="en-US" sz="2400" dirty="0">
              <a:latin typeface="Arial (Body)" charset="0"/>
            </a:endParaRPr>
          </a:p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Slides</a:t>
            </a:r>
          </a:p>
          <a:p>
            <a:pPr lvl="1" indent="0">
              <a:lnSpc>
                <a:spcPct val="110000"/>
              </a:lnSpc>
              <a:buNone/>
            </a:pPr>
            <a:endParaRPr lang="en-US" sz="2400" noProof="0" dirty="0">
              <a:latin typeface="Arial (Body)" charset="0"/>
            </a:endParaRPr>
          </a:p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Moodle: course guide, exercises, assignment, slides, data sets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400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noProof="0" dirty="0">
              <a:latin typeface="Arial (Body)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1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Famous</a:t>
            </a:r>
            <a:r>
              <a:rPr lang="nl-NL" dirty="0"/>
              <a:t> toy </a:t>
            </a:r>
            <a:r>
              <a:rPr lang="nl-NL" dirty="0" err="1"/>
              <a:t>example</a:t>
            </a:r>
            <a:r>
              <a:rPr lang="nl-NL" dirty="0"/>
              <a:t>: iris data 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nl-NL" dirty="0" err="1"/>
              <a:t>Petal</a:t>
            </a:r>
            <a:r>
              <a:rPr lang="nl-NL" dirty="0"/>
              <a:t> </a:t>
            </a:r>
            <a:r>
              <a:rPr lang="nl-NL" dirty="0" err="1"/>
              <a:t>length</a:t>
            </a:r>
            <a:endParaRPr lang="nl-NL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nl-NL" dirty="0" err="1"/>
              <a:t>Petal</a:t>
            </a:r>
            <a:r>
              <a:rPr lang="nl-NL" dirty="0"/>
              <a:t> </a:t>
            </a:r>
            <a:r>
              <a:rPr lang="nl-NL" dirty="0" err="1"/>
              <a:t>width</a:t>
            </a:r>
            <a:endParaRPr lang="nl-NL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nl-NL" dirty="0" err="1"/>
              <a:t>Sepal</a:t>
            </a:r>
            <a:r>
              <a:rPr lang="nl-NL" dirty="0"/>
              <a:t> </a:t>
            </a:r>
            <a:r>
              <a:rPr lang="nl-NL" dirty="0" err="1"/>
              <a:t>length</a:t>
            </a:r>
            <a:endParaRPr lang="nl-NL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nl-NL" dirty="0" err="1"/>
              <a:t>Sepal</a:t>
            </a:r>
            <a:r>
              <a:rPr lang="nl-NL" dirty="0"/>
              <a:t> </a:t>
            </a:r>
            <a:r>
              <a:rPr lang="nl-NL" dirty="0" err="1"/>
              <a:t>width</a:t>
            </a:r>
            <a:endParaRPr lang="nl-NL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nl-NL" dirty="0"/>
              <a:t>Class / species: 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nl-NL" sz="2000" dirty="0"/>
              <a:t>iris versicolor</a:t>
            </a:r>
            <a:endParaRPr lang="en-US" sz="2000" dirty="0"/>
          </a:p>
          <a:p>
            <a:pPr marL="971550" lvl="2" indent="-342900">
              <a:buFont typeface="Arial" pitchFamily="34" charset="0"/>
              <a:buChar char="•"/>
            </a:pPr>
            <a:r>
              <a:rPr lang="nl-NL" sz="2000" dirty="0"/>
              <a:t>iris </a:t>
            </a:r>
            <a:r>
              <a:rPr lang="nl-NL" sz="2000" dirty="0" err="1"/>
              <a:t>virginica</a:t>
            </a:r>
            <a:endParaRPr lang="nl-NL" sz="2000" dirty="0"/>
          </a:p>
          <a:p>
            <a:pPr marL="971550" lvl="2" indent="-342900">
              <a:buFont typeface="Arial" pitchFamily="34" charset="0"/>
              <a:buChar char="•"/>
            </a:pPr>
            <a:r>
              <a:rPr lang="nl-NL" sz="2000" dirty="0"/>
              <a:t>iris </a:t>
            </a:r>
            <a:r>
              <a:rPr lang="nl-NL" sz="2000" dirty="0" err="1"/>
              <a:t>setosa</a:t>
            </a: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BE2C937-2E40-4E4E-B9BA-60F4F1A3638C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E3027F"/>
              </a:solidFill>
            </a:endParaRPr>
          </a:p>
        </p:txBody>
      </p:sp>
      <p:pic>
        <p:nvPicPr>
          <p:cNvPr id="2052" name="Picture 4" descr="http://t2.gstatic.com/images?q=tbn:ANd9GcRzMkSiWxfw_YV7E5iHsi5b_P9-dvIAhvF6b_AGDURFTCLAQNjcw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44823"/>
            <a:ext cx="20097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5629078" y="2015635"/>
            <a:ext cx="1587401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933703" y="2839045"/>
            <a:ext cx="1008112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16479" y="181558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petal</a:t>
            </a:r>
            <a:endParaRPr lang="en-US" sz="2000" dirty="0">
              <a:solidFill>
                <a:prstClr val="black"/>
              </a:solidFill>
              <a:latin typeface="Arial (Body)"/>
              <a:ea typeface="ＭＳ Ｐゴシック" pitchFamily="-107" charset="-128"/>
              <a:cs typeface="Arial (Body)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815" y="263899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prstClr val="black"/>
                </a:solidFill>
                <a:latin typeface="Arial (Body)"/>
                <a:ea typeface="ＭＳ Ｐゴシック" pitchFamily="-107" charset="-128"/>
                <a:cs typeface="Arial (Body)"/>
              </a:rPr>
              <a:t>sepal</a:t>
            </a:r>
            <a:endParaRPr lang="en-US" sz="2000" dirty="0">
              <a:solidFill>
                <a:prstClr val="black"/>
              </a:solidFill>
              <a:latin typeface="Arial (Body)"/>
              <a:ea typeface="ＭＳ Ｐゴシック" pitchFamily="-107" charset="-128"/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76305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Famous</a:t>
            </a:r>
            <a:r>
              <a:rPr lang="nl-NL" dirty="0"/>
              <a:t> toy </a:t>
            </a:r>
            <a:r>
              <a:rPr lang="nl-NL" dirty="0" err="1"/>
              <a:t>example</a:t>
            </a:r>
            <a:r>
              <a:rPr lang="nl-NL" dirty="0"/>
              <a:t>: iris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BE2C937-2E40-4E4E-B9BA-60F4F1A3638C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41</a:t>
            </a:fld>
            <a:endParaRPr lang="en-US" dirty="0">
              <a:solidFill>
                <a:srgbClr val="E3027F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AB7143-3032-45A4-A91D-E487EEBD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77244"/>
            <a:ext cx="71818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39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Arial Narrow" pitchFamily="-107" charset="0"/>
              </a:rPr>
              <a:t>Getting started with </a:t>
            </a:r>
            <a:r>
              <a:rPr lang="en-US" sz="3600" dirty="0" err="1">
                <a:solidFill>
                  <a:schemeClr val="bg2"/>
                </a:solidFill>
                <a:latin typeface="Arial Narrow" pitchFamily="-107" charset="0"/>
              </a:rPr>
              <a:t>sklearn</a:t>
            </a:r>
            <a:endParaRPr lang="en-US" dirty="0">
              <a:latin typeface="Arial Narrow" pitchFamily="-107" charset="0"/>
            </a:endParaRP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097337"/>
          </a:xfrm>
        </p:spPr>
        <p:txBody>
          <a:bodyPr/>
          <a:lstStyle/>
          <a:p>
            <a:pPr marL="0" lvl="1" indent="0">
              <a:lnSpc>
                <a:spcPct val="90000"/>
              </a:lnSpc>
              <a:defRPr/>
            </a:pPr>
            <a:r>
              <a:rPr lang="en-US" altLang="en-US" sz="2000" dirty="0"/>
              <a:t>Demo script </a:t>
            </a:r>
            <a:r>
              <a:rPr lang="en-US" altLang="en-US" sz="2000" i="1" dirty="0"/>
              <a:t>Exploration_preprocessing.py</a:t>
            </a:r>
            <a:endParaRPr lang="en-US" sz="2000" i="1" dirty="0">
              <a:solidFill>
                <a:schemeClr val="bg1"/>
              </a:solidFill>
            </a:endParaRP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9623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schemeClr val="bg2"/>
                </a:solidFill>
                <a:latin typeface="Arial Narrow" pitchFamily="-107" charset="0"/>
              </a:rPr>
              <a:t>Assignment</a:t>
            </a:r>
            <a:endParaRPr lang="en-US" sz="3600" dirty="0">
              <a:solidFill>
                <a:schemeClr val="bg2"/>
              </a:solidFill>
              <a:latin typeface="Arial Narrow" pitchFamily="-107" charset="0"/>
            </a:endParaRP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097337"/>
          </a:xfrm>
        </p:spPr>
        <p:txBody>
          <a:bodyPr/>
          <a:lstStyle/>
          <a:p>
            <a:pPr marL="0" lvl="1" indent="0">
              <a:lnSpc>
                <a:spcPct val="90000"/>
              </a:lnSpc>
              <a:defRPr/>
            </a:pPr>
            <a:r>
              <a:rPr lang="en-US" altLang="en-US" sz="2000" b="1" dirty="0"/>
              <a:t>Steps</a:t>
            </a:r>
          </a:p>
          <a:p>
            <a:pPr marL="0" lvl="1" indent="0">
              <a:lnSpc>
                <a:spcPct val="90000"/>
              </a:lnSpc>
              <a:defRPr/>
            </a:pPr>
            <a:endParaRPr lang="en-US" altLang="en-US" sz="2000" dirty="0"/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000" dirty="0"/>
              <a:t>Data exploration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000" dirty="0"/>
              <a:t>Data preprocessing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000" dirty="0"/>
              <a:t>Model building (regression/classification)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000" dirty="0"/>
              <a:t>Model evaluation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2000" dirty="0"/>
          </a:p>
          <a:p>
            <a:pPr marL="0" lvl="1" indent="0">
              <a:lnSpc>
                <a:spcPct val="90000"/>
              </a:lnSpc>
              <a:defRPr/>
            </a:pPr>
            <a:endParaRPr lang="en-US" altLang="en-US" sz="2000" dirty="0"/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Teams of two students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Each team</a:t>
            </a:r>
          </a:p>
          <a:p>
            <a:pPr marL="612775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different data set</a:t>
            </a:r>
          </a:p>
          <a:p>
            <a:pPr marL="612775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corresponding regression/classification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22505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7780D6-709C-AA63-653B-E64D1672E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90427"/>
              </p:ext>
            </p:extLst>
          </p:nvPr>
        </p:nvGraphicFramePr>
        <p:xfrm>
          <a:off x="107504" y="136525"/>
          <a:ext cx="8928992" cy="6441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15834944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856875496"/>
                    </a:ext>
                  </a:extLst>
                </a:gridCol>
                <a:gridCol w="2669678">
                  <a:extLst>
                    <a:ext uri="{9D8B030D-6E8A-4147-A177-3AD203B41FA5}">
                      <a16:colId xmlns:a16="http://schemas.microsoft.com/office/drawing/2014/main" val="4118251579"/>
                    </a:ext>
                  </a:extLst>
                </a:gridCol>
                <a:gridCol w="1216587">
                  <a:extLst>
                    <a:ext uri="{9D8B030D-6E8A-4147-A177-3AD203B41FA5}">
                      <a16:colId xmlns:a16="http://schemas.microsoft.com/office/drawing/2014/main" val="3941809090"/>
                    </a:ext>
                  </a:extLst>
                </a:gridCol>
                <a:gridCol w="1226303">
                  <a:extLst>
                    <a:ext uri="{9D8B030D-6E8A-4147-A177-3AD203B41FA5}">
                      <a16:colId xmlns:a16="http://schemas.microsoft.com/office/drawing/2014/main" val="2249674605"/>
                    </a:ext>
                  </a:extLst>
                </a:gridCol>
              </a:tblGrid>
              <a:tr h="4841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54342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songs on Spotify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3537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estate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203,126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17811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backgrounds of students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4,424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248136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passenger and flight data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129,879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195403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 card transactions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1,000,000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590687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payments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10,485,574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03802"/>
                  </a:ext>
                </a:extLst>
              </a:tr>
              <a:tr h="69561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soccer player data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clause 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18,207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646959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thyroid disease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9,172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589464"/>
                  </a:ext>
                </a:extLst>
              </a:tr>
              <a:tr h="695611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measurements on marine snails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4,177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713918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magic cards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162,279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656675"/>
                  </a:ext>
                </a:extLst>
              </a:tr>
              <a:tr h="490716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news popularity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shares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39,797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7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56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10C235-5DF7-9A4F-9EC3-2A30F64DBFFF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schemeClr val="bg2"/>
                </a:solidFill>
                <a:latin typeface="Arial Narrow" pitchFamily="-107" charset="0"/>
              </a:rPr>
              <a:t>Exercises</a:t>
            </a:r>
            <a:endParaRPr lang="en-US" sz="3600" dirty="0">
              <a:solidFill>
                <a:schemeClr val="bg2"/>
              </a:solidFill>
              <a:latin typeface="Arial Narrow" pitchFamily="-107" charset="0"/>
            </a:endParaRPr>
          </a:p>
        </p:txBody>
      </p:sp>
      <p:sp>
        <p:nvSpPr>
          <p:cNvPr id="174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463" y="2030413"/>
            <a:ext cx="7445375" cy="4097337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3 parts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Build up to assignment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After lectures and 3 dedicated classes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Individually or in teams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Discuss next class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0" lvl="1" indent="0">
              <a:lnSpc>
                <a:spcPct val="90000"/>
              </a:lnSpc>
              <a:defRPr/>
            </a:pPr>
            <a:r>
              <a:rPr lang="en-US" sz="2000" dirty="0"/>
              <a:t>Now start part 1: 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Getting started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exploration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Format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31640" y="1556792"/>
            <a:ext cx="7445375" cy="4103687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Self study 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sz="2000" noProof="0" dirty="0">
                <a:latin typeface="Arial (Body)" charset="0"/>
              </a:rPr>
              <a:t>Book</a:t>
            </a:r>
          </a:p>
          <a:p>
            <a:pPr marL="971550" lvl="2" indent="-342900">
              <a:buFont typeface="Arial" pitchFamily="34" charset="0"/>
              <a:buChar char="•"/>
            </a:pPr>
            <a:endParaRPr lang="en-US" sz="2000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Classes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sz="2000" noProof="0" dirty="0">
                <a:latin typeface="Arial (Body)" charset="0"/>
              </a:rPr>
              <a:t>Lectures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sz="2000" noProof="0" dirty="0">
                <a:latin typeface="Arial (Body)" charset="0"/>
              </a:rPr>
              <a:t>Exercises</a:t>
            </a:r>
          </a:p>
          <a:p>
            <a:pPr marL="971550" lvl="2" indent="-342900">
              <a:buFont typeface="Arial" pitchFamily="34" charset="0"/>
              <a:buChar char="•"/>
            </a:pPr>
            <a:endParaRPr lang="en-US" sz="2000" noProof="0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Assessment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sz="2000" dirty="0">
                <a:latin typeface="Arial (Body)" charset="0"/>
              </a:rPr>
              <a:t>30% python assignment 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sz="2000" noProof="0" dirty="0">
                <a:latin typeface="Arial (Body)" charset="0"/>
              </a:rPr>
              <a:t>70% exam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400" noProof="0" dirty="0">
              <a:latin typeface="Arial (Body)" charset="0"/>
            </a:endParaRPr>
          </a:p>
        </p:txBody>
      </p:sp>
      <p:pic>
        <p:nvPicPr>
          <p:cNvPr id="1028" name="Picture 4" descr="scikit-learn - Wikipedia">
            <a:extLst>
              <a:ext uri="{FF2B5EF4-FFF2-40B4-BE49-F238E27FC236}">
                <a16:creationId xmlns:a16="http://schemas.microsoft.com/office/drawing/2014/main" id="{503CE083-9242-4937-A140-6D9D9382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65229"/>
            <a:ext cx="2961536" cy="159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8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 Narrow" pitchFamily="-107" charset="0"/>
              </a:rPr>
              <a:t>Today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5E95F-0D40-A24D-A298-C103680F9475}" type="slidenum">
              <a:rPr lang="en-US">
                <a:solidFill>
                  <a:srgbClr val="E3027F"/>
                </a:solidFill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srgbClr val="E3027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31640" y="2030413"/>
            <a:ext cx="7445375" cy="410368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Machine Learning fundamentals</a:t>
            </a:r>
          </a:p>
          <a:p>
            <a:pPr marL="971550" lvl="2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Chapters 1.1-1.3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>
              <a:latin typeface="Arial (Body)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Data exploration</a:t>
            </a:r>
          </a:p>
          <a:p>
            <a:pPr marL="971550" lvl="2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Chapter 1.5</a:t>
            </a:r>
          </a:p>
        </p:txBody>
      </p:sp>
    </p:spTree>
    <p:extLst>
      <p:ext uri="{BB962C8B-B14F-4D97-AF65-F5344CB8AC3E}">
        <p14:creationId xmlns:p14="http://schemas.microsoft.com/office/powerpoint/2010/main" val="405214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AF87-DF13-459D-A82E-41DB4E3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Learning Fundamentals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F586-4F5D-4517-9171-5827130FB3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3774752-A967-6440-83EC-0D963D02490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Draw a Brick Wall in Perspective">
            <a:extLst>
              <a:ext uri="{FF2B5EF4-FFF2-40B4-BE49-F238E27FC236}">
                <a16:creationId xmlns:a16="http://schemas.microsoft.com/office/drawing/2014/main" id="{25651605-CC50-4E6B-BC8D-5AF4AE47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92" y="2492123"/>
            <a:ext cx="4716016" cy="35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6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21EC-5C2C-4BC7-BE57-858D4C13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E3027F"/>
                </a:solidFill>
                <a:effectLst/>
                <a:uLnTx/>
                <a:uFillTx/>
                <a:latin typeface="Arial Narrow" pitchFamily="-107" charset="0"/>
                <a:ea typeface="ＭＳ Ｐゴシック" pitchFamily="-107" charset="-128"/>
              </a:rPr>
              <a:t>Artificial Intelligence (AI)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3338A-D312-4C78-AD83-846DC484D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noProof="0" dirty="0">
                <a:latin typeface="Arial (Body)" charset="0"/>
              </a:rPr>
              <a:t>Machines perform complex tasks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Examples?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Arial (Body)" charset="0"/>
              </a:rPr>
              <a:t>Can Machines outperform humans?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More computational power (Go)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Never distracted (self-driving cars)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dirty="0">
                <a:latin typeface="Arial (Body)" charset="0"/>
              </a:rPr>
              <a:t>More precise (robotic arm)</a:t>
            </a:r>
          </a:p>
          <a:p>
            <a:pPr marL="971550" lvl="2" indent="-342900">
              <a:buFont typeface="Arial" pitchFamily="34" charset="0"/>
              <a:buChar char="•"/>
            </a:pPr>
            <a:r>
              <a:rPr lang="en-US" noProof="0" dirty="0">
                <a:latin typeface="Arial (Body)" charset="0"/>
              </a:rPr>
              <a:t>Lear</a:t>
            </a:r>
            <a:r>
              <a:rPr lang="en-US" dirty="0">
                <a:latin typeface="Arial (Body)" charset="0"/>
              </a:rPr>
              <a:t>n from more examples (cancer diagnosis)</a:t>
            </a:r>
            <a:endParaRPr lang="en-US" noProof="0" dirty="0">
              <a:latin typeface="Arial (Body)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666A-5082-4AA3-B2C8-D29567F082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1B04668-E18E-3947-89F8-0BABF76CC5DF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E30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21EC-5C2C-4BC7-BE57-858D4C13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E3027F"/>
                </a:solidFill>
                <a:effectLst/>
                <a:uLnTx/>
                <a:uFillTx/>
                <a:latin typeface="Arial Narrow" pitchFamily="-107" charset="0"/>
                <a:ea typeface="ＭＳ Ｐゴシック" pitchFamily="-107" charset="-128"/>
              </a:rPr>
              <a:t>Machine Learning </a:t>
            </a:r>
            <a:r>
              <a:rPr lang="nl-NL" dirty="0">
                <a:solidFill>
                  <a:srgbClr val="E3027F"/>
                </a:solidFill>
                <a:latin typeface="Arial Narrow" pitchFamily="-107" charset="0"/>
              </a:rPr>
              <a:t>⸦ AI</a:t>
            </a:r>
            <a:br>
              <a:rPr lang="nl-NL" dirty="0">
                <a:solidFill>
                  <a:srgbClr val="E3027F"/>
                </a:solidFill>
                <a:latin typeface="Arial Narrow" pitchFamily="-107" charset="0"/>
              </a:rPr>
            </a:br>
            <a:endParaRPr lang="en-US" dirty="0">
              <a:solidFill>
                <a:srgbClr val="E3027F"/>
              </a:solidFill>
              <a:latin typeface="Arial Narrow" pitchFamily="-107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666A-5082-4AA3-B2C8-D29567F082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1B04668-E18E-3947-89F8-0BABF76CC5DF}" type="slidenum">
              <a:rPr lang="en-US" smtClean="0">
                <a:solidFill>
                  <a:srgbClr val="E3027F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E3027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7D6F2-340E-46C6-BE41-5122CDB72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1845" r="9078" b="59170"/>
          <a:stretch/>
        </p:blipFill>
        <p:spPr>
          <a:xfrm>
            <a:off x="1129108" y="1831759"/>
            <a:ext cx="7499221" cy="1741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FF080-E6CD-4CAD-A329-655942B52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44504" r="9078" b="955"/>
          <a:stretch/>
        </p:blipFill>
        <p:spPr>
          <a:xfrm>
            <a:off x="1128745" y="3585239"/>
            <a:ext cx="7499221" cy="24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Inholland corporate">
  <a:themeElements>
    <a:clrScheme name="Custom 1">
      <a:dk1>
        <a:sysClr val="windowText" lastClr="000000"/>
      </a:dk1>
      <a:lt1>
        <a:sysClr val="window" lastClr="FFFFFF"/>
      </a:lt1>
      <a:dk2>
        <a:srgbClr val="E3027F"/>
      </a:dk2>
      <a:lt2>
        <a:srgbClr val="67AE3E"/>
      </a:lt2>
      <a:accent1>
        <a:srgbClr val="0066B3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0066B3"/>
      </a:hlink>
      <a:folHlink>
        <a:srgbClr val="6F2C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holland corporate">
  <a:themeElements>
    <a:clrScheme name="Inholland Corporate 1">
      <a:dk1>
        <a:sysClr val="windowText" lastClr="000000"/>
      </a:dk1>
      <a:lt1>
        <a:sysClr val="window" lastClr="FFFFFF"/>
      </a:lt1>
      <a:dk2>
        <a:srgbClr val="E3027F"/>
      </a:dk2>
      <a:lt2>
        <a:srgbClr val="67AE3E"/>
      </a:lt2>
      <a:accent1>
        <a:srgbClr val="0066B3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nholland Corporate 1">
    <a:dk1>
      <a:sysClr val="windowText" lastClr="000000"/>
    </a:dk1>
    <a:lt1>
      <a:sysClr val="window" lastClr="FFFFFF"/>
    </a:lt1>
    <a:dk2>
      <a:srgbClr val="E3027F"/>
    </a:dk2>
    <a:lt2>
      <a:srgbClr val="67AE3E"/>
    </a:lt2>
    <a:accent1>
      <a:srgbClr val="0066B3"/>
    </a:accent1>
    <a:accent2>
      <a:srgbClr val="009F8E"/>
    </a:accent2>
    <a:accent3>
      <a:srgbClr val="B02A30"/>
    </a:accent3>
    <a:accent4>
      <a:srgbClr val="D3B21B"/>
    </a:accent4>
    <a:accent5>
      <a:srgbClr val="826B63"/>
    </a:accent5>
    <a:accent6>
      <a:srgbClr val="6F2C91"/>
    </a:accent6>
    <a:hlink>
      <a:srgbClr val="F78C1E"/>
    </a:hlink>
    <a:folHlink>
      <a:srgbClr val="FFFF0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5020</TotalTime>
  <Words>1241</Words>
  <Application>Microsoft Office PowerPoint</Application>
  <PresentationFormat>On-screen Show (4:3)</PresentationFormat>
  <Paragraphs>684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ＭＳ Ｐゴシック</vt:lpstr>
      <vt:lpstr>Arial</vt:lpstr>
      <vt:lpstr>Arial (Body)</vt:lpstr>
      <vt:lpstr>Arial Narrow</vt:lpstr>
      <vt:lpstr>Berlin Sans FB Demi</vt:lpstr>
      <vt:lpstr>Calibri</vt:lpstr>
      <vt:lpstr>Cambria Math</vt:lpstr>
      <vt:lpstr>Garamond</vt:lpstr>
      <vt:lpstr>Lucida Grande</vt:lpstr>
      <vt:lpstr>Tahoma</vt:lpstr>
      <vt:lpstr>Times New Roman</vt:lpstr>
      <vt:lpstr>Wingdings</vt:lpstr>
      <vt:lpstr>2_Inholland corporate</vt:lpstr>
      <vt:lpstr>Inholland corporate</vt:lpstr>
      <vt:lpstr>Document</vt:lpstr>
      <vt:lpstr>Vergelijking</vt:lpstr>
      <vt:lpstr>Equation</vt:lpstr>
      <vt:lpstr>Introduction to Machine Learning  Fundamentals Data exploration  </vt:lpstr>
      <vt:lpstr>Machine Learning</vt:lpstr>
      <vt:lpstr>Course overview</vt:lpstr>
      <vt:lpstr>Literature and materials</vt:lpstr>
      <vt:lpstr>Format</vt:lpstr>
      <vt:lpstr>Today</vt:lpstr>
      <vt:lpstr>Machine Learning Fundamentals</vt:lpstr>
      <vt:lpstr>Artificial Intelligence (AI)</vt:lpstr>
      <vt:lpstr>Machine Learning ⸦ AI </vt:lpstr>
      <vt:lpstr>Basic machine learning tasks</vt:lpstr>
      <vt:lpstr>Types of tasks</vt:lpstr>
      <vt:lpstr>More types of machine learning</vt:lpstr>
      <vt:lpstr>Terminology: sample, attributes, values </vt:lpstr>
      <vt:lpstr>Terminology </vt:lpstr>
      <vt:lpstr>Terminology </vt:lpstr>
      <vt:lpstr>Terminology</vt:lpstr>
      <vt:lpstr>Terminology</vt:lpstr>
      <vt:lpstr>Terminology</vt:lpstr>
      <vt:lpstr>Data Mining Process: CRISP-DM</vt:lpstr>
      <vt:lpstr>Data exploration</vt:lpstr>
      <vt:lpstr>Data Mining Process: CRISP-DM</vt:lpstr>
      <vt:lpstr>Data set</vt:lpstr>
      <vt:lpstr>Data set</vt:lpstr>
      <vt:lpstr>Per attribute</vt:lpstr>
      <vt:lpstr>Bar chart</vt:lpstr>
      <vt:lpstr>Histogram</vt:lpstr>
      <vt:lpstr>Central tendency</vt:lpstr>
      <vt:lpstr> Symmetric vs. skewed</vt:lpstr>
      <vt:lpstr>Dispersion of Data</vt:lpstr>
      <vt:lpstr>Missing values</vt:lpstr>
      <vt:lpstr>Relation between two variables: scatter plot</vt:lpstr>
      <vt:lpstr>Correlations</vt:lpstr>
      <vt:lpstr>Matrix of scatter plots</vt:lpstr>
      <vt:lpstr>Correlation measures</vt:lpstr>
      <vt:lpstr>Correlation measures</vt:lpstr>
      <vt:lpstr>Machine Learning in Python</vt:lpstr>
      <vt:lpstr>Data libraries</vt:lpstr>
      <vt:lpstr>Machine Learning libraries</vt:lpstr>
      <vt:lpstr>Famous toy example: iris data set</vt:lpstr>
      <vt:lpstr>Famous toy example: iris data set</vt:lpstr>
      <vt:lpstr>Famous toy example: iris data set</vt:lpstr>
      <vt:lpstr>Getting started with sklearn</vt:lpstr>
      <vt:lpstr>Assignment</vt:lpstr>
      <vt:lpstr>PowerPoint Presentation</vt:lpstr>
      <vt:lpstr>Exercises</vt:lpstr>
    </vt:vector>
  </TitlesOfParts>
  <Company>Hogeschool Inholland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Vera Hollink</dc:creator>
  <cp:lastModifiedBy>Hollink, Vera</cp:lastModifiedBy>
  <cp:revision>238</cp:revision>
  <cp:lastPrinted>2012-11-06T12:10:45Z</cp:lastPrinted>
  <dcterms:created xsi:type="dcterms:W3CDTF">2012-10-25T12:04:51Z</dcterms:created>
  <dcterms:modified xsi:type="dcterms:W3CDTF">2025-04-15T08:31:11Z</dcterms:modified>
</cp:coreProperties>
</file>